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1" r:id="rId2"/>
  </p:sldMasterIdLst>
  <p:notesMasterIdLst>
    <p:notesMasterId r:id="rId16"/>
  </p:notesMasterIdLst>
  <p:sldIdLst>
    <p:sldId id="343" r:id="rId3"/>
    <p:sldId id="256" r:id="rId4"/>
    <p:sldId id="257" r:id="rId5"/>
    <p:sldId id="258" r:id="rId6"/>
    <p:sldId id="259" r:id="rId7"/>
    <p:sldId id="260" r:id="rId8"/>
    <p:sldId id="261" r:id="rId9"/>
    <p:sldId id="262" r:id="rId10"/>
    <p:sldId id="263" r:id="rId11"/>
    <p:sldId id="264" r:id="rId12"/>
    <p:sldId id="265" r:id="rId13"/>
    <p:sldId id="266" r:id="rId14"/>
    <p:sldId id="26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63"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Beecroft" initials="MB" lastIdx="4" clrIdx="0">
    <p:extLst>
      <p:ext uri="{19B8F6BF-5375-455C-9EA6-DF929625EA0E}">
        <p15:presenceInfo xmlns:p15="http://schemas.microsoft.com/office/powerpoint/2012/main" userId="S::martin@bkgr.se::ba706552-e779-4d24-9165-02bcd10144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27"/>
  </p:normalViewPr>
  <p:slideViewPr>
    <p:cSldViewPr snapToGrid="0">
      <p:cViewPr varScale="1">
        <p:scale>
          <a:sx n="63" d="100"/>
          <a:sy n="63" d="100"/>
        </p:scale>
        <p:origin x="804" y="56"/>
      </p:cViewPr>
      <p:guideLst>
        <p:guide orient="horz" pos="246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4DD9B-5673-8E45-B84C-719C1DAD04B6}" type="datetimeFigureOut">
              <a:rPr lang="en-GB" smtClean="0"/>
              <a:t>24/09/2024</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E0236-4FFA-374A-8090-2822EB2D3FED}" type="slidenum">
              <a:rPr lang="en-GB" smtClean="0"/>
              <a:t>‹#›</a:t>
            </a:fld>
            <a:endParaRPr lang="en-GB"/>
          </a:p>
        </p:txBody>
      </p:sp>
    </p:spTree>
    <p:extLst>
      <p:ext uri="{BB962C8B-B14F-4D97-AF65-F5344CB8AC3E}">
        <p14:creationId xmlns:p14="http://schemas.microsoft.com/office/powerpoint/2010/main" val="3422979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Generic Image Start">
    <p:bg>
      <p:bgPr>
        <a:solidFill>
          <a:schemeClr val="bg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25FCAC-9D7B-3242-B85D-0E4AD5A08447}"/>
              </a:ext>
            </a:extLst>
          </p:cNvPr>
          <p:cNvSpPr>
            <a:spLocks noGrp="1"/>
          </p:cNvSpPr>
          <p:nvPr>
            <p:ph type="pic" sz="quarter" idx="13" hasCustomPrompt="1"/>
          </p:nvPr>
        </p:nvSpPr>
        <p:spPr>
          <a:xfrm>
            <a:off x="2" y="2"/>
            <a:ext cx="12191999" cy="6857999"/>
          </a:xfrm>
          <a:custGeom>
            <a:avLst/>
            <a:gdLst>
              <a:gd name="connsiteX0" fmla="*/ 4964326 w 12191999"/>
              <a:gd name="connsiteY0" fmla="*/ 3115140 h 6857999"/>
              <a:gd name="connsiteX1" fmla="*/ 5103655 w 12191999"/>
              <a:gd name="connsiteY1" fmla="*/ 3528679 h 6857999"/>
              <a:gd name="connsiteX2" fmla="*/ 4829444 w 12191999"/>
              <a:gd name="connsiteY2" fmla="*/ 3528679 h 6857999"/>
              <a:gd name="connsiteX3" fmla="*/ 9196063 w 12191999"/>
              <a:gd name="connsiteY3" fmla="*/ 3115140 h 6857999"/>
              <a:gd name="connsiteX4" fmla="*/ 9335392 w 12191999"/>
              <a:gd name="connsiteY4" fmla="*/ 3528679 h 6857999"/>
              <a:gd name="connsiteX5" fmla="*/ 9061181 w 12191999"/>
              <a:gd name="connsiteY5" fmla="*/ 3528679 h 6857999"/>
              <a:gd name="connsiteX6" fmla="*/ 5595751 w 12191999"/>
              <a:gd name="connsiteY6" fmla="*/ 2890584 h 6857999"/>
              <a:gd name="connsiteX7" fmla="*/ 5595751 w 12191999"/>
              <a:gd name="connsiteY7" fmla="*/ 3968157 h 6857999"/>
              <a:gd name="connsiteX8" fmla="*/ 5845505 w 12191999"/>
              <a:gd name="connsiteY8" fmla="*/ 3968157 h 6857999"/>
              <a:gd name="connsiteX9" fmla="*/ 5845505 w 12191999"/>
              <a:gd name="connsiteY9" fmla="*/ 3303382 h 6857999"/>
              <a:gd name="connsiteX10" fmla="*/ 6274608 w 12191999"/>
              <a:gd name="connsiteY10" fmla="*/ 3965934 h 6857999"/>
              <a:gd name="connsiteX11" fmla="*/ 6274608 w 12191999"/>
              <a:gd name="connsiteY11" fmla="*/ 3968157 h 6857999"/>
              <a:gd name="connsiteX12" fmla="*/ 6533255 w 12191999"/>
              <a:gd name="connsiteY12" fmla="*/ 3968157 h 6857999"/>
              <a:gd name="connsiteX13" fmla="*/ 6532514 w 12191999"/>
              <a:gd name="connsiteY13" fmla="*/ 3735449 h 6857999"/>
              <a:gd name="connsiteX14" fmla="*/ 6531032 w 12191999"/>
              <a:gd name="connsiteY14" fmla="*/ 2890584 h 6857999"/>
              <a:gd name="connsiteX15" fmla="*/ 6282760 w 12191999"/>
              <a:gd name="connsiteY15" fmla="*/ 2890584 h 6857999"/>
              <a:gd name="connsiteX16" fmla="*/ 6282760 w 12191999"/>
              <a:gd name="connsiteY16" fmla="*/ 3567958 h 6857999"/>
              <a:gd name="connsiteX17" fmla="*/ 5849952 w 12191999"/>
              <a:gd name="connsiteY17" fmla="*/ 2890584 h 6857999"/>
              <a:gd name="connsiteX18" fmla="*/ 4802022 w 12191999"/>
              <a:gd name="connsiteY18" fmla="*/ 2890584 h 6857999"/>
              <a:gd name="connsiteX19" fmla="*/ 4429245 w 12191999"/>
              <a:gd name="connsiteY19" fmla="*/ 3968157 h 6857999"/>
              <a:gd name="connsiteX20" fmla="*/ 4692339 w 12191999"/>
              <a:gd name="connsiteY20" fmla="*/ 3968157 h 6857999"/>
              <a:gd name="connsiteX21" fmla="*/ 4760520 w 12191999"/>
              <a:gd name="connsiteY21" fmla="*/ 3748048 h 6857999"/>
              <a:gd name="connsiteX22" fmla="*/ 5173319 w 12191999"/>
              <a:gd name="connsiteY22" fmla="*/ 3748048 h 6857999"/>
              <a:gd name="connsiteX23" fmla="*/ 5243725 w 12191999"/>
              <a:gd name="connsiteY23" fmla="*/ 3968157 h 6857999"/>
              <a:gd name="connsiteX24" fmla="*/ 5503113 w 12191999"/>
              <a:gd name="connsiteY24" fmla="*/ 3968157 h 6857999"/>
              <a:gd name="connsiteX25" fmla="*/ 5119218 w 12191999"/>
              <a:gd name="connsiteY25" fmla="*/ 2890584 h 6857999"/>
              <a:gd name="connsiteX26" fmla="*/ 2791392 w 12191999"/>
              <a:gd name="connsiteY26" fmla="*/ 2890584 h 6857999"/>
              <a:gd name="connsiteX27" fmla="*/ 2457151 w 12191999"/>
              <a:gd name="connsiteY27" fmla="*/ 3218154 h 6857999"/>
              <a:gd name="connsiteX28" fmla="*/ 2791392 w 12191999"/>
              <a:gd name="connsiteY28" fmla="*/ 3532385 h 6857999"/>
              <a:gd name="connsiteX29" fmla="*/ 3046334 w 12191999"/>
              <a:gd name="connsiteY29" fmla="*/ 3532385 h 6857999"/>
              <a:gd name="connsiteX30" fmla="*/ 3143419 w 12191999"/>
              <a:gd name="connsiteY30" fmla="*/ 3632434 h 6857999"/>
              <a:gd name="connsiteX31" fmla="*/ 3046334 w 12191999"/>
              <a:gd name="connsiteY31" fmla="*/ 3732484 h 6857999"/>
              <a:gd name="connsiteX32" fmla="*/ 2500136 w 12191999"/>
              <a:gd name="connsiteY32" fmla="*/ 3732484 h 6857999"/>
              <a:gd name="connsiteX33" fmla="*/ 2500136 w 12191999"/>
              <a:gd name="connsiteY33" fmla="*/ 3968157 h 6857999"/>
              <a:gd name="connsiteX34" fmla="*/ 3036699 w 12191999"/>
              <a:gd name="connsiteY34" fmla="*/ 3968157 h 6857999"/>
              <a:gd name="connsiteX35" fmla="*/ 3375386 w 12191999"/>
              <a:gd name="connsiteY35" fmla="*/ 3632434 h 6857999"/>
              <a:gd name="connsiteX36" fmla="*/ 3084871 w 12191999"/>
              <a:gd name="connsiteY36" fmla="*/ 3318204 h 6857999"/>
              <a:gd name="connsiteX37" fmla="*/ 2791392 w 12191999"/>
              <a:gd name="connsiteY37" fmla="*/ 3318204 h 6857999"/>
              <a:gd name="connsiteX38" fmla="*/ 2689860 w 12191999"/>
              <a:gd name="connsiteY38" fmla="*/ 3218154 h 6857999"/>
              <a:gd name="connsiteX39" fmla="*/ 2791392 w 12191999"/>
              <a:gd name="connsiteY39" fmla="*/ 3118105 h 6857999"/>
              <a:gd name="connsiteX40" fmla="*/ 3300534 w 12191999"/>
              <a:gd name="connsiteY40" fmla="*/ 3118105 h 6857999"/>
              <a:gd name="connsiteX41" fmla="*/ 3300534 w 12191999"/>
              <a:gd name="connsiteY41" fmla="*/ 2890584 h 6857999"/>
              <a:gd name="connsiteX42" fmla="*/ 9033760 w 12191999"/>
              <a:gd name="connsiteY42" fmla="*/ 2890583 h 6857999"/>
              <a:gd name="connsiteX43" fmla="*/ 8661723 w 12191999"/>
              <a:gd name="connsiteY43" fmla="*/ 3968157 h 6857999"/>
              <a:gd name="connsiteX44" fmla="*/ 8924817 w 12191999"/>
              <a:gd name="connsiteY44" fmla="*/ 3968157 h 6857999"/>
              <a:gd name="connsiteX45" fmla="*/ 8992999 w 12191999"/>
              <a:gd name="connsiteY45" fmla="*/ 3748048 h 6857999"/>
              <a:gd name="connsiteX46" fmla="*/ 9405797 w 12191999"/>
              <a:gd name="connsiteY46" fmla="*/ 3748048 h 6857999"/>
              <a:gd name="connsiteX47" fmla="*/ 9476203 w 12191999"/>
              <a:gd name="connsiteY47" fmla="*/ 3968157 h 6857999"/>
              <a:gd name="connsiteX48" fmla="*/ 9734850 w 12191999"/>
              <a:gd name="connsiteY48" fmla="*/ 3968157 h 6857999"/>
              <a:gd name="connsiteX49" fmla="*/ 9350955 w 12191999"/>
              <a:gd name="connsiteY49" fmla="*/ 2890583 h 6857999"/>
              <a:gd name="connsiteX50" fmla="*/ 7018682 w 12191999"/>
              <a:gd name="connsiteY50" fmla="*/ 2890583 h 6857999"/>
              <a:gd name="connsiteX51" fmla="*/ 6684441 w 12191999"/>
              <a:gd name="connsiteY51" fmla="*/ 3218154 h 6857999"/>
              <a:gd name="connsiteX52" fmla="*/ 7018682 w 12191999"/>
              <a:gd name="connsiteY52" fmla="*/ 3532385 h 6857999"/>
              <a:gd name="connsiteX53" fmla="*/ 7273623 w 12191999"/>
              <a:gd name="connsiteY53" fmla="*/ 3532385 h 6857999"/>
              <a:gd name="connsiteX54" fmla="*/ 7370709 w 12191999"/>
              <a:gd name="connsiteY54" fmla="*/ 3632434 h 6857999"/>
              <a:gd name="connsiteX55" fmla="*/ 7273623 w 12191999"/>
              <a:gd name="connsiteY55" fmla="*/ 3732484 h 6857999"/>
              <a:gd name="connsiteX56" fmla="*/ 6728167 w 12191999"/>
              <a:gd name="connsiteY56" fmla="*/ 3732484 h 6857999"/>
              <a:gd name="connsiteX57" fmla="*/ 6728167 w 12191999"/>
              <a:gd name="connsiteY57" fmla="*/ 3968157 h 6857999"/>
              <a:gd name="connsiteX58" fmla="*/ 7264730 w 12191999"/>
              <a:gd name="connsiteY58" fmla="*/ 3968157 h 6857999"/>
              <a:gd name="connsiteX59" fmla="*/ 7603417 w 12191999"/>
              <a:gd name="connsiteY59" fmla="*/ 3632434 h 6857999"/>
              <a:gd name="connsiteX60" fmla="*/ 7312161 w 12191999"/>
              <a:gd name="connsiteY60" fmla="*/ 3318204 h 6857999"/>
              <a:gd name="connsiteX61" fmla="*/ 7018682 w 12191999"/>
              <a:gd name="connsiteY61" fmla="*/ 3318204 h 6857999"/>
              <a:gd name="connsiteX62" fmla="*/ 6917150 w 12191999"/>
              <a:gd name="connsiteY62" fmla="*/ 3218154 h 6857999"/>
              <a:gd name="connsiteX63" fmla="*/ 7018682 w 12191999"/>
              <a:gd name="connsiteY63" fmla="*/ 3118104 h 6857999"/>
              <a:gd name="connsiteX64" fmla="*/ 7527824 w 12191999"/>
              <a:gd name="connsiteY64" fmla="*/ 3118104 h 6857999"/>
              <a:gd name="connsiteX65" fmla="*/ 7527824 w 12191999"/>
              <a:gd name="connsiteY65" fmla="*/ 2890583 h 6857999"/>
              <a:gd name="connsiteX66" fmla="*/ 3520644 w 12191999"/>
              <a:gd name="connsiteY66" fmla="*/ 2889843 h 6857999"/>
              <a:gd name="connsiteX67" fmla="*/ 3520644 w 12191999"/>
              <a:gd name="connsiteY67" fmla="*/ 3968157 h 6857999"/>
              <a:gd name="connsiteX68" fmla="*/ 3768916 w 12191999"/>
              <a:gd name="connsiteY68" fmla="*/ 3968157 h 6857999"/>
              <a:gd name="connsiteX69" fmla="*/ 3768916 w 12191999"/>
              <a:gd name="connsiteY69" fmla="*/ 3513116 h 6857999"/>
              <a:gd name="connsiteX70" fmla="*/ 4123167 w 12191999"/>
              <a:gd name="connsiteY70" fmla="*/ 3968157 h 6857999"/>
              <a:gd name="connsiteX71" fmla="*/ 4413681 w 12191999"/>
              <a:gd name="connsiteY71" fmla="*/ 3968157 h 6857999"/>
              <a:gd name="connsiteX72" fmla="*/ 4005330 w 12191999"/>
              <a:gd name="connsiteY72" fmla="*/ 3429370 h 6857999"/>
              <a:gd name="connsiteX73" fmla="*/ 4413681 w 12191999"/>
              <a:gd name="connsiteY73" fmla="*/ 2889843 h 6857999"/>
              <a:gd name="connsiteX74" fmla="*/ 4123167 w 12191999"/>
              <a:gd name="connsiteY74" fmla="*/ 2889843 h 6857999"/>
              <a:gd name="connsiteX75" fmla="*/ 3768916 w 12191999"/>
              <a:gd name="connsiteY75" fmla="*/ 3344884 h 6857999"/>
              <a:gd name="connsiteX76" fmla="*/ 3768916 w 12191999"/>
              <a:gd name="connsiteY76" fmla="*/ 2889843 h 6857999"/>
              <a:gd name="connsiteX77" fmla="*/ 7752381 w 12191999"/>
              <a:gd name="connsiteY77" fmla="*/ 2889842 h 6857999"/>
              <a:gd name="connsiteX78" fmla="*/ 7752381 w 12191999"/>
              <a:gd name="connsiteY78" fmla="*/ 3968157 h 6857999"/>
              <a:gd name="connsiteX79" fmla="*/ 8001394 w 12191999"/>
              <a:gd name="connsiteY79" fmla="*/ 3968157 h 6857999"/>
              <a:gd name="connsiteX80" fmla="*/ 8001394 w 12191999"/>
              <a:gd name="connsiteY80" fmla="*/ 3513116 h 6857999"/>
              <a:gd name="connsiteX81" fmla="*/ 8355645 w 12191999"/>
              <a:gd name="connsiteY81" fmla="*/ 3968157 h 6857999"/>
              <a:gd name="connsiteX82" fmla="*/ 8645419 w 12191999"/>
              <a:gd name="connsiteY82" fmla="*/ 3968157 h 6857999"/>
              <a:gd name="connsiteX83" fmla="*/ 8237809 w 12191999"/>
              <a:gd name="connsiteY83" fmla="*/ 3429370 h 6857999"/>
              <a:gd name="connsiteX84" fmla="*/ 8645419 w 12191999"/>
              <a:gd name="connsiteY84" fmla="*/ 2889842 h 6857999"/>
              <a:gd name="connsiteX85" fmla="*/ 8355645 w 12191999"/>
              <a:gd name="connsiteY85" fmla="*/ 2889842 h 6857999"/>
              <a:gd name="connsiteX86" fmla="*/ 8001394 w 12191999"/>
              <a:gd name="connsiteY86" fmla="*/ 3344884 h 6857999"/>
              <a:gd name="connsiteX87" fmla="*/ 8001394 w 12191999"/>
              <a:gd name="connsiteY87" fmla="*/ 2889842 h 6857999"/>
              <a:gd name="connsiteX88" fmla="*/ 0 w 12191999"/>
              <a:gd name="connsiteY88" fmla="*/ 0 h 6857999"/>
              <a:gd name="connsiteX89" fmla="*/ 12191999 w 12191999"/>
              <a:gd name="connsiteY89" fmla="*/ 0 h 6857999"/>
              <a:gd name="connsiteX90" fmla="*/ 12191999 w 12191999"/>
              <a:gd name="connsiteY90" fmla="*/ 6857999 h 6857999"/>
              <a:gd name="connsiteX91" fmla="*/ 0 w 12191999"/>
              <a:gd name="connsiteY9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9" h="6857999">
                <a:moveTo>
                  <a:pt x="4964326" y="3115140"/>
                </a:moveTo>
                <a:lnTo>
                  <a:pt x="5103655" y="3528679"/>
                </a:lnTo>
                <a:lnTo>
                  <a:pt x="4829444" y="3528679"/>
                </a:lnTo>
                <a:close/>
                <a:moveTo>
                  <a:pt x="9196063" y="3115140"/>
                </a:moveTo>
                <a:lnTo>
                  <a:pt x="9335392" y="3528679"/>
                </a:lnTo>
                <a:lnTo>
                  <a:pt x="9061181" y="3528679"/>
                </a:lnTo>
                <a:close/>
                <a:moveTo>
                  <a:pt x="5595751" y="2890584"/>
                </a:moveTo>
                <a:lnTo>
                  <a:pt x="5595751" y="3968157"/>
                </a:lnTo>
                <a:lnTo>
                  <a:pt x="5845505" y="3968157"/>
                </a:lnTo>
                <a:lnTo>
                  <a:pt x="5845505" y="3303382"/>
                </a:lnTo>
                <a:lnTo>
                  <a:pt x="6274608" y="3965934"/>
                </a:lnTo>
                <a:lnTo>
                  <a:pt x="6274608" y="3968157"/>
                </a:lnTo>
                <a:lnTo>
                  <a:pt x="6533255" y="3968157"/>
                </a:lnTo>
                <a:lnTo>
                  <a:pt x="6532514" y="3735449"/>
                </a:lnTo>
                <a:lnTo>
                  <a:pt x="6531032" y="2890584"/>
                </a:lnTo>
                <a:lnTo>
                  <a:pt x="6282760" y="2890584"/>
                </a:lnTo>
                <a:lnTo>
                  <a:pt x="6282760" y="3567958"/>
                </a:lnTo>
                <a:lnTo>
                  <a:pt x="5849952" y="2890584"/>
                </a:lnTo>
                <a:close/>
                <a:moveTo>
                  <a:pt x="4802022" y="2890584"/>
                </a:moveTo>
                <a:lnTo>
                  <a:pt x="4429245" y="3968157"/>
                </a:lnTo>
                <a:lnTo>
                  <a:pt x="4692339" y="3968157"/>
                </a:lnTo>
                <a:lnTo>
                  <a:pt x="4760520" y="3748048"/>
                </a:lnTo>
                <a:lnTo>
                  <a:pt x="5173319" y="3748048"/>
                </a:lnTo>
                <a:lnTo>
                  <a:pt x="5243725" y="3968157"/>
                </a:lnTo>
                <a:lnTo>
                  <a:pt x="5503113" y="3968157"/>
                </a:lnTo>
                <a:lnTo>
                  <a:pt x="5119218" y="2890584"/>
                </a:lnTo>
                <a:close/>
                <a:moveTo>
                  <a:pt x="2791392" y="2890584"/>
                </a:moveTo>
                <a:cubicBezTo>
                  <a:pt x="2583140" y="2890584"/>
                  <a:pt x="2457151" y="3012125"/>
                  <a:pt x="2457151" y="3218154"/>
                </a:cubicBezTo>
                <a:cubicBezTo>
                  <a:pt x="2457151" y="3424184"/>
                  <a:pt x="2603150" y="3532385"/>
                  <a:pt x="2791392" y="3532385"/>
                </a:cubicBezTo>
                <a:lnTo>
                  <a:pt x="3046334" y="3532385"/>
                </a:lnTo>
                <a:cubicBezTo>
                  <a:pt x="3110810" y="3532385"/>
                  <a:pt x="3143419" y="3581298"/>
                  <a:pt x="3143419" y="3632434"/>
                </a:cubicBezTo>
                <a:cubicBezTo>
                  <a:pt x="3143419" y="3685053"/>
                  <a:pt x="3110810" y="3732484"/>
                  <a:pt x="3046334" y="3732484"/>
                </a:cubicBezTo>
                <a:lnTo>
                  <a:pt x="2500136" y="3732484"/>
                </a:lnTo>
                <a:lnTo>
                  <a:pt x="2500136" y="3968157"/>
                </a:lnTo>
                <a:lnTo>
                  <a:pt x="3036699" y="3968157"/>
                </a:lnTo>
                <a:cubicBezTo>
                  <a:pt x="3249398" y="3968157"/>
                  <a:pt x="3375386" y="3851062"/>
                  <a:pt x="3375386" y="3632434"/>
                </a:cubicBezTo>
                <a:cubicBezTo>
                  <a:pt x="3375386" y="3435299"/>
                  <a:pt x="3249398" y="3318204"/>
                  <a:pt x="3084871" y="3318204"/>
                </a:cubicBezTo>
                <a:lnTo>
                  <a:pt x="2791392" y="3318204"/>
                </a:lnTo>
                <a:cubicBezTo>
                  <a:pt x="2722468" y="3318204"/>
                  <a:pt x="2689860" y="3270773"/>
                  <a:pt x="2689860" y="3218154"/>
                </a:cubicBezTo>
                <a:cubicBezTo>
                  <a:pt x="2689860" y="3165536"/>
                  <a:pt x="2722468" y="3118105"/>
                  <a:pt x="2791392" y="3118105"/>
                </a:cubicBezTo>
                <a:lnTo>
                  <a:pt x="3300534" y="3118105"/>
                </a:lnTo>
                <a:lnTo>
                  <a:pt x="3300534" y="2890584"/>
                </a:lnTo>
                <a:close/>
                <a:moveTo>
                  <a:pt x="9033760" y="2890583"/>
                </a:moveTo>
                <a:lnTo>
                  <a:pt x="8661723" y="3968157"/>
                </a:lnTo>
                <a:lnTo>
                  <a:pt x="8924817" y="3968157"/>
                </a:lnTo>
                <a:lnTo>
                  <a:pt x="8992999" y="3748048"/>
                </a:lnTo>
                <a:lnTo>
                  <a:pt x="9405797" y="3748048"/>
                </a:lnTo>
                <a:lnTo>
                  <a:pt x="9476203" y="3968157"/>
                </a:lnTo>
                <a:lnTo>
                  <a:pt x="9734850" y="3968157"/>
                </a:lnTo>
                <a:lnTo>
                  <a:pt x="9350955" y="2890583"/>
                </a:lnTo>
                <a:close/>
                <a:moveTo>
                  <a:pt x="7018682" y="2890583"/>
                </a:moveTo>
                <a:cubicBezTo>
                  <a:pt x="6811171" y="2890583"/>
                  <a:pt x="6684441" y="3012125"/>
                  <a:pt x="6684441" y="3218154"/>
                </a:cubicBezTo>
                <a:cubicBezTo>
                  <a:pt x="6684441" y="3424183"/>
                  <a:pt x="6830440" y="3532385"/>
                  <a:pt x="7018682" y="3532385"/>
                </a:cubicBezTo>
                <a:lnTo>
                  <a:pt x="7273623" y="3532385"/>
                </a:lnTo>
                <a:cubicBezTo>
                  <a:pt x="7338100" y="3532385"/>
                  <a:pt x="7370709" y="3581298"/>
                  <a:pt x="7370709" y="3632434"/>
                </a:cubicBezTo>
                <a:cubicBezTo>
                  <a:pt x="7370709" y="3685053"/>
                  <a:pt x="7338100" y="3732484"/>
                  <a:pt x="7273623" y="3732484"/>
                </a:cubicBezTo>
                <a:lnTo>
                  <a:pt x="6728167" y="3732484"/>
                </a:lnTo>
                <a:lnTo>
                  <a:pt x="6728167" y="3968157"/>
                </a:lnTo>
                <a:lnTo>
                  <a:pt x="7264730" y="3968157"/>
                </a:lnTo>
                <a:cubicBezTo>
                  <a:pt x="7477429" y="3968157"/>
                  <a:pt x="7603417" y="3851062"/>
                  <a:pt x="7603417" y="3632434"/>
                </a:cubicBezTo>
                <a:cubicBezTo>
                  <a:pt x="7603417" y="3435299"/>
                  <a:pt x="7476687" y="3318204"/>
                  <a:pt x="7312161" y="3318204"/>
                </a:cubicBezTo>
                <a:lnTo>
                  <a:pt x="7018682" y="3318204"/>
                </a:lnTo>
                <a:cubicBezTo>
                  <a:pt x="6949758" y="3318204"/>
                  <a:pt x="6917150" y="3270773"/>
                  <a:pt x="6917150" y="3218154"/>
                </a:cubicBezTo>
                <a:cubicBezTo>
                  <a:pt x="6917150" y="3165535"/>
                  <a:pt x="6949758" y="3118104"/>
                  <a:pt x="7018682" y="3118104"/>
                </a:cubicBezTo>
                <a:lnTo>
                  <a:pt x="7527824" y="3118104"/>
                </a:lnTo>
                <a:lnTo>
                  <a:pt x="7527824" y="2890583"/>
                </a:lnTo>
                <a:close/>
                <a:moveTo>
                  <a:pt x="3520644" y="2889843"/>
                </a:moveTo>
                <a:lnTo>
                  <a:pt x="3520644" y="3968157"/>
                </a:lnTo>
                <a:lnTo>
                  <a:pt x="3768916" y="3968157"/>
                </a:lnTo>
                <a:lnTo>
                  <a:pt x="3768916" y="3513116"/>
                </a:lnTo>
                <a:lnTo>
                  <a:pt x="4123167" y="3968157"/>
                </a:lnTo>
                <a:lnTo>
                  <a:pt x="4413681" y="3968157"/>
                </a:lnTo>
                <a:lnTo>
                  <a:pt x="4005330" y="3429370"/>
                </a:lnTo>
                <a:lnTo>
                  <a:pt x="4413681" y="2889843"/>
                </a:lnTo>
                <a:lnTo>
                  <a:pt x="4123167" y="2889843"/>
                </a:lnTo>
                <a:lnTo>
                  <a:pt x="3768916" y="3344884"/>
                </a:lnTo>
                <a:lnTo>
                  <a:pt x="3768916" y="2889843"/>
                </a:lnTo>
                <a:close/>
                <a:moveTo>
                  <a:pt x="7752381" y="2889842"/>
                </a:moveTo>
                <a:lnTo>
                  <a:pt x="7752381" y="3968157"/>
                </a:lnTo>
                <a:lnTo>
                  <a:pt x="8001394" y="3968157"/>
                </a:lnTo>
                <a:lnTo>
                  <a:pt x="8001394" y="3513116"/>
                </a:lnTo>
                <a:lnTo>
                  <a:pt x="8355645" y="3968157"/>
                </a:lnTo>
                <a:lnTo>
                  <a:pt x="8645419" y="3968157"/>
                </a:lnTo>
                <a:lnTo>
                  <a:pt x="8237809" y="3429370"/>
                </a:lnTo>
                <a:lnTo>
                  <a:pt x="8645419" y="2889842"/>
                </a:lnTo>
                <a:lnTo>
                  <a:pt x="8355645" y="2889842"/>
                </a:lnTo>
                <a:lnTo>
                  <a:pt x="8001394" y="3344884"/>
                </a:lnTo>
                <a:lnTo>
                  <a:pt x="8001394" y="2889842"/>
                </a:lnTo>
                <a:close/>
                <a:moveTo>
                  <a:pt x="0" y="0"/>
                </a:moveTo>
                <a:lnTo>
                  <a:pt x="12191999" y="0"/>
                </a:lnTo>
                <a:lnTo>
                  <a:pt x="12191999" y="6857999"/>
                </a:lnTo>
                <a:lnTo>
                  <a:pt x="0" y="6857999"/>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7" name="textruta 5">
            <a:extLst>
              <a:ext uri="{FF2B5EF4-FFF2-40B4-BE49-F238E27FC236}">
                <a16:creationId xmlns:a16="http://schemas.microsoft.com/office/drawing/2014/main" id="{DD15DF14-DC97-0441-A680-C2968AEFA30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8" name="textruta 7">
            <a:extLst>
              <a:ext uri="{FF2B5EF4-FFF2-40B4-BE49-F238E27FC236}">
                <a16:creationId xmlns:a16="http://schemas.microsoft.com/office/drawing/2014/main" id="{E0537F98-ABDA-2B41-84CF-74F9E5F3D4D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Rektangel 8">
            <a:extLst>
              <a:ext uri="{FF2B5EF4-FFF2-40B4-BE49-F238E27FC236}">
                <a16:creationId xmlns:a16="http://schemas.microsoft.com/office/drawing/2014/main" id="{2969CE8A-3B45-0F4A-88EC-7412D4614DB6}"/>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ktangel 9">
            <a:extLst>
              <a:ext uri="{FF2B5EF4-FFF2-40B4-BE49-F238E27FC236}">
                <a16:creationId xmlns:a16="http://schemas.microsoft.com/office/drawing/2014/main" id="{12D09706-7225-E047-9047-32D75A378E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latshållare för datum 3">
            <a:extLst>
              <a:ext uri="{FF2B5EF4-FFF2-40B4-BE49-F238E27FC236}">
                <a16:creationId xmlns:a16="http://schemas.microsoft.com/office/drawing/2014/main" id="{F74004CF-C3E5-3943-9A9D-0E34F13D0C8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AA30D16C-61F0-46A7-822B-0F3A1A5B06F2}" type="datetime1">
              <a:rPr lang="nb-NO" noProof="0" smtClean="0"/>
              <a:t>24.09.2024</a:t>
            </a:fld>
            <a:endParaRPr lang="en-US" noProof="0"/>
          </a:p>
        </p:txBody>
      </p:sp>
      <p:sp>
        <p:nvSpPr>
          <p:cNvPr id="12" name="Platshållare för sidfot 4">
            <a:extLst>
              <a:ext uri="{FF2B5EF4-FFF2-40B4-BE49-F238E27FC236}">
                <a16:creationId xmlns:a16="http://schemas.microsoft.com/office/drawing/2014/main" id="{7C78A853-3A62-1149-8811-A74301AE818D}"/>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3" name="Platshållare för bildnummer 5">
            <a:extLst>
              <a:ext uri="{FF2B5EF4-FFF2-40B4-BE49-F238E27FC236}">
                <a16:creationId xmlns:a16="http://schemas.microsoft.com/office/drawing/2014/main" id="{A5B2B420-68E9-D240-9BB2-E641E29E3B8A}"/>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5" name="Text Placeholder 4">
            <a:extLst>
              <a:ext uri="{FF2B5EF4-FFF2-40B4-BE49-F238E27FC236}">
                <a16:creationId xmlns:a16="http://schemas.microsoft.com/office/drawing/2014/main" id="{802D05FC-CE7D-3C4B-99E7-04400D2B953E}"/>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751435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hapter Slide Gray with Image">
    <p:bg>
      <p:bgRef idx="1001">
        <a:schemeClr val="bg2"/>
      </p:bgRef>
    </p:bg>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on the icon to add an image</a:t>
            </a:r>
          </a:p>
          <a:p>
            <a:endParaRPr lang="en-US" noProof="0"/>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15" name="textruta 5">
            <a:extLst>
              <a:ext uri="{FF2B5EF4-FFF2-40B4-BE49-F238E27FC236}">
                <a16:creationId xmlns:a16="http://schemas.microsoft.com/office/drawing/2014/main" id="{5BB9A0DA-E9F3-704C-BDCF-FC259DAC129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6" name="textruta 15">
            <a:extLst>
              <a:ext uri="{FF2B5EF4-FFF2-40B4-BE49-F238E27FC236}">
                <a16:creationId xmlns:a16="http://schemas.microsoft.com/office/drawing/2014/main" id="{DE5DD293-B27B-7A43-85D7-BD43BA58609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Rektangel 16">
            <a:extLst>
              <a:ext uri="{FF2B5EF4-FFF2-40B4-BE49-F238E27FC236}">
                <a16:creationId xmlns:a16="http://schemas.microsoft.com/office/drawing/2014/main" id="{A750B50A-9D17-1447-8213-B2935EA38090}"/>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805FC0CB-297F-3541-A68A-BD42D318750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C1E656AC-D790-6747-BBCB-773F08CF710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CB7C01C-18A3-4C75-BF89-4AF3A2251D49}" type="datetime1">
              <a:rPr lang="nb-NO" smtClean="0"/>
              <a:t>24.09.2024</a:t>
            </a:fld>
            <a:endParaRPr lang="en-US"/>
          </a:p>
        </p:txBody>
      </p:sp>
      <p:sp>
        <p:nvSpPr>
          <p:cNvPr id="13" name="Platshållare för sidfot 4">
            <a:extLst>
              <a:ext uri="{FF2B5EF4-FFF2-40B4-BE49-F238E27FC236}">
                <a16:creationId xmlns:a16="http://schemas.microsoft.com/office/drawing/2014/main" id="{40B4A8CA-2E45-A045-B4BB-84023FBA623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a:t>Go to header/footer to change text </a:t>
            </a:r>
          </a:p>
        </p:txBody>
      </p:sp>
      <p:sp>
        <p:nvSpPr>
          <p:cNvPr id="14" name="Platshållare för bildnummer 5">
            <a:extLst>
              <a:ext uri="{FF2B5EF4-FFF2-40B4-BE49-F238E27FC236}">
                <a16:creationId xmlns:a16="http://schemas.microsoft.com/office/drawing/2014/main" id="{C3BE8E53-4D78-2E41-90C4-8F359A150CF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AF3ED186-03E9-BF49-9B8A-A3A46C27486D}"/>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5D042DC5-C8A9-A442-8F32-57CD5268BF3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9009F17-D779-5145-9AC9-A4741D09DA8A}"/>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AF2DB5F-29AA-F344-B820-7625411CFA1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3D982866-6026-7843-B715-D5599284755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915BDE88-4874-DF43-B095-7EDD389D143D}"/>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7B51E0D-BC49-D54F-9169-3AEFCD179A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73B569-AEC2-0F44-9550-4C24E96FE9F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0" name="Text Placeholder 4">
            <a:extLst>
              <a:ext uri="{FF2B5EF4-FFF2-40B4-BE49-F238E27FC236}">
                <a16:creationId xmlns:a16="http://schemas.microsoft.com/office/drawing/2014/main" id="{378DBF66-B159-FE4E-AD15-AFE89C32D5EE}"/>
              </a:ext>
            </a:extLst>
          </p:cNvPr>
          <p:cNvSpPr>
            <a:spLocks noGrp="1"/>
          </p:cNvSpPr>
          <p:nvPr>
            <p:ph type="body" sz="quarter" idx="18"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86017710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hapter Slide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1" name="Text Placeholder 18">
            <a:extLst>
              <a:ext uri="{FF2B5EF4-FFF2-40B4-BE49-F238E27FC236}">
                <a16:creationId xmlns:a16="http://schemas.microsoft.com/office/drawing/2014/main" id="{9E632AA3-7BD2-F044-BBB9-1D235190155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en-US" noProof="0"/>
              <a:t>Click to add a headline </a:t>
            </a:r>
            <a:br>
              <a:rPr lang="en-US" noProof="0"/>
            </a:br>
            <a:r>
              <a:rPr lang="en-US" noProof="0"/>
              <a:t>of maximum two lines</a:t>
            </a:r>
          </a:p>
        </p:txBody>
      </p:sp>
      <p:sp>
        <p:nvSpPr>
          <p:cNvPr id="9" name="textruta 5">
            <a:extLst>
              <a:ext uri="{FF2B5EF4-FFF2-40B4-BE49-F238E27FC236}">
                <a16:creationId xmlns:a16="http://schemas.microsoft.com/office/drawing/2014/main" id="{FC83AE35-878B-F54A-AFFF-15CF59CCA970}"/>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0" name="textruta 9">
            <a:extLst>
              <a:ext uri="{FF2B5EF4-FFF2-40B4-BE49-F238E27FC236}">
                <a16:creationId xmlns:a16="http://schemas.microsoft.com/office/drawing/2014/main" id="{8847623D-7CF8-354F-90BA-8A886C948F9B}"/>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3B9D092F-3826-0D44-BE12-8BDC39E229E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ktangel 12">
            <a:extLst>
              <a:ext uri="{FF2B5EF4-FFF2-40B4-BE49-F238E27FC236}">
                <a16:creationId xmlns:a16="http://schemas.microsoft.com/office/drawing/2014/main" id="{EAF63052-34D6-4B45-BFD9-6062FD759EA4}"/>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Platshållare för datum 3">
            <a:extLst>
              <a:ext uri="{FF2B5EF4-FFF2-40B4-BE49-F238E27FC236}">
                <a16:creationId xmlns:a16="http://schemas.microsoft.com/office/drawing/2014/main" id="{F4416C58-A6AA-C94C-8C8A-86F42C888BE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0F572B1C-7FC2-4B09-940E-B4F78F8AAD8F}" type="datetime1">
              <a:rPr lang="nb-NO" smtClean="0"/>
              <a:t>24.09.2024</a:t>
            </a:fld>
            <a:endParaRPr lang="en-US"/>
          </a:p>
        </p:txBody>
      </p:sp>
      <p:sp>
        <p:nvSpPr>
          <p:cNvPr id="15" name="Platshållare för sidfot 4">
            <a:extLst>
              <a:ext uri="{FF2B5EF4-FFF2-40B4-BE49-F238E27FC236}">
                <a16:creationId xmlns:a16="http://schemas.microsoft.com/office/drawing/2014/main" id="{AADA9FE3-6667-C34F-A267-E7ABD2B40D8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16" name="Platshållare för bildnummer 5">
            <a:extLst>
              <a:ext uri="{FF2B5EF4-FFF2-40B4-BE49-F238E27FC236}">
                <a16:creationId xmlns:a16="http://schemas.microsoft.com/office/drawing/2014/main" id="{614442EC-CDBE-5D44-AF43-E14C53E2E85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8" name="Text Placeholder 4">
            <a:extLst>
              <a:ext uri="{FF2B5EF4-FFF2-40B4-BE49-F238E27FC236}">
                <a16:creationId xmlns:a16="http://schemas.microsoft.com/office/drawing/2014/main" id="{A821A6FF-8152-7648-AA0D-49C723505D2B}"/>
              </a:ext>
            </a:extLst>
          </p:cNvPr>
          <p:cNvSpPr>
            <a:spLocks noGrp="1"/>
          </p:cNvSpPr>
          <p:nvPr>
            <p:ph type="body" sz="quarter" idx="15"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515550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Agenda Image">
    <p:bg>
      <p:bgPr>
        <a:solidFill>
          <a:schemeClr val="tx2"/>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461527"/>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a:t>Click for a short headline </a:t>
            </a:r>
          </a:p>
        </p:txBody>
      </p:sp>
      <p:sp>
        <p:nvSpPr>
          <p:cNvPr id="40" name="Text Placeholder 8">
            <a:extLst>
              <a:ext uri="{FF2B5EF4-FFF2-40B4-BE49-F238E27FC236}">
                <a16:creationId xmlns:a16="http://schemas.microsoft.com/office/drawing/2014/main" id="{71F6E362-8923-6340-A1FF-64BF191D73D7}"/>
              </a:ext>
            </a:extLst>
          </p:cNvPr>
          <p:cNvSpPr>
            <a:spLocks noGrp="1"/>
          </p:cNvSpPr>
          <p:nvPr>
            <p:ph type="body" sz="quarter" idx="15" hasCustomPrompt="1"/>
          </p:nvPr>
        </p:nvSpPr>
        <p:spPr>
          <a:xfrm>
            <a:off x="576263" y="1746000"/>
            <a:ext cx="3481387" cy="4391999"/>
          </a:xfrm>
        </p:spPr>
        <p:txBody>
          <a:bodyPr/>
          <a:lstStyle>
            <a:lvl1pPr marL="342000" indent="-342000">
              <a:lnSpc>
                <a:spcPct val="100000"/>
              </a:lnSpc>
              <a:spcBef>
                <a:spcPts val="0"/>
              </a:spcBef>
              <a:spcAft>
                <a:spcPts val="1000"/>
              </a:spcAft>
              <a:buFont typeface="+mj-lt"/>
              <a:buAutoNum type="arabicPeriod"/>
              <a:defRPr sz="1800" spc="40" baseline="0"/>
            </a:lvl1pPr>
            <a:lvl2pPr marL="342000" indent="-342000">
              <a:lnSpc>
                <a:spcPct val="100000"/>
              </a:lnSpc>
              <a:spcAft>
                <a:spcPts val="1000"/>
              </a:spcAft>
              <a:tabLst/>
              <a:defRPr sz="1800" spc="40" baseline="0"/>
            </a:lvl2pPr>
            <a:lvl3pPr>
              <a:defRPr sz="1400" spc="40" baseline="0"/>
            </a:lvl3pPr>
            <a:lvl4pPr>
              <a:defRPr sz="1200" spc="40" baseline="0"/>
            </a:lvl4pPr>
            <a:lvl5pPr>
              <a:defRPr sz="1100" spc="40" baseline="0"/>
            </a:lvl5pPr>
          </a:lstStyle>
          <a:p>
            <a:pPr lvl="0"/>
            <a:r>
              <a:rPr lang="en-US" noProof="0"/>
              <a:t>Click for agenda</a:t>
            </a:r>
          </a:p>
        </p:txBody>
      </p:sp>
      <p:sp>
        <p:nvSpPr>
          <p:cNvPr id="8" name="textruta 5">
            <a:extLst>
              <a:ext uri="{FF2B5EF4-FFF2-40B4-BE49-F238E27FC236}">
                <a16:creationId xmlns:a16="http://schemas.microsoft.com/office/drawing/2014/main" id="{52378F2C-FB46-444B-B9E1-375B7ADD4B1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83DB998B-6166-B149-AE9C-B422BE1B47A4}"/>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9EEE8BC0-6652-EC43-AA7F-F1FAA638F0F5}"/>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2330825F-2C3A-E940-8BCE-84CDB2959E3C}"/>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AD14E924-4B6E-E044-956D-07AF9BDB57A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41B81DB-E96C-40FA-BA03-0CC101E1ED5E}" type="datetime1">
              <a:rPr lang="nb-NO" noProof="0" smtClean="0"/>
              <a:t>24.09.2024</a:t>
            </a:fld>
            <a:endParaRPr lang="en-US" noProof="0"/>
          </a:p>
        </p:txBody>
      </p:sp>
      <p:sp>
        <p:nvSpPr>
          <p:cNvPr id="13" name="Platshållare för sidfot 4">
            <a:extLst>
              <a:ext uri="{FF2B5EF4-FFF2-40B4-BE49-F238E27FC236}">
                <a16:creationId xmlns:a16="http://schemas.microsoft.com/office/drawing/2014/main" id="{28AD8562-F435-1A48-9C6F-90DF02615EC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4" name="Platshållare för bildnummer 5">
            <a:extLst>
              <a:ext uri="{FF2B5EF4-FFF2-40B4-BE49-F238E27FC236}">
                <a16:creationId xmlns:a16="http://schemas.microsoft.com/office/drawing/2014/main" id="{8B527D98-9E89-F146-9E47-C60DCD8A439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6" name="Text Placeholder 4">
            <a:extLst>
              <a:ext uri="{FF2B5EF4-FFF2-40B4-BE49-F238E27FC236}">
                <a16:creationId xmlns:a16="http://schemas.microsoft.com/office/drawing/2014/main" id="{8AAA2FCE-F264-5543-8138-9D199FF97531}"/>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411960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Agenda 2 Columns Image">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377279"/>
          </a:xfrm>
          <a:prstGeom prst="rect">
            <a:avLst/>
          </a:prstGeom>
        </p:spPr>
        <p:txBody>
          <a:bodyPr anchor="t">
            <a:noAutofit/>
          </a:bodyPr>
          <a:lstStyle>
            <a:lvl1pPr marL="0" indent="0">
              <a:lnSpc>
                <a:spcPct val="85000"/>
              </a:lnSpc>
              <a:spcBef>
                <a:spcPts val="0"/>
              </a:spcBef>
              <a:buNone/>
              <a:defRPr sz="3600" spc="40" baseline="0">
                <a:solidFill>
                  <a:schemeClr val="bg1"/>
                </a:solidFill>
              </a:defRPr>
            </a:lvl1pPr>
          </a:lstStyle>
          <a:p>
            <a:pPr lvl="0"/>
            <a:r>
              <a:rPr lang="en-US" noProof="0"/>
              <a:t>Click for a short headline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3"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bg1"/>
                </a:solidFill>
              </a:defRPr>
            </a:lvl1pPr>
            <a:lvl2pPr marL="342000" indent="-342000">
              <a:lnSpc>
                <a:spcPct val="100000"/>
              </a:lnSpc>
              <a:spcBef>
                <a:spcPts val="0"/>
              </a:spcBef>
              <a:spcAft>
                <a:spcPts val="1000"/>
              </a:spcAft>
              <a:tabLst/>
              <a:defRPr sz="1800" spc="40" baseline="0">
                <a:solidFill>
                  <a:schemeClr val="bg1"/>
                </a:solidFill>
              </a:defRPr>
            </a:lvl2pPr>
            <a:lvl3pPr>
              <a:defRPr sz="1400" spc="40" baseline="0">
                <a:solidFill>
                  <a:schemeClr val="bg1"/>
                </a:solidFill>
              </a:defRPr>
            </a:lvl3pPr>
            <a:lvl4pPr>
              <a:defRPr sz="1200" spc="40" baseline="0">
                <a:solidFill>
                  <a:schemeClr val="bg1"/>
                </a:solidFill>
              </a:defRPr>
            </a:lvl4pPr>
            <a:lvl5pPr>
              <a:defRPr sz="1100" spc="40" baseline="0">
                <a:solidFill>
                  <a:schemeClr val="bg1"/>
                </a:solidFill>
              </a:defRPr>
            </a:lvl5pPr>
          </a:lstStyle>
          <a:p>
            <a:pPr lvl="0"/>
            <a:r>
              <a:rPr lang="en-US" noProof="0"/>
              <a:t>Click for agenda</a:t>
            </a:r>
          </a:p>
        </p:txBody>
      </p:sp>
      <p:sp>
        <p:nvSpPr>
          <p:cNvPr id="8" name="textruta 5">
            <a:extLst>
              <a:ext uri="{FF2B5EF4-FFF2-40B4-BE49-F238E27FC236}">
                <a16:creationId xmlns:a16="http://schemas.microsoft.com/office/drawing/2014/main" id="{00284F2E-F31D-BF4B-994C-3E331A29D07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0" name="textruta 9">
            <a:extLst>
              <a:ext uri="{FF2B5EF4-FFF2-40B4-BE49-F238E27FC236}">
                <a16:creationId xmlns:a16="http://schemas.microsoft.com/office/drawing/2014/main" id="{E1BCA37F-BCB7-E04A-BF96-DF2F9790810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Rektangel 10">
            <a:extLst>
              <a:ext uri="{FF2B5EF4-FFF2-40B4-BE49-F238E27FC236}">
                <a16:creationId xmlns:a16="http://schemas.microsoft.com/office/drawing/2014/main" id="{81504CAB-86DC-7B40-8E88-8772421ABA81}"/>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ktangel 11">
            <a:extLst>
              <a:ext uri="{FF2B5EF4-FFF2-40B4-BE49-F238E27FC236}">
                <a16:creationId xmlns:a16="http://schemas.microsoft.com/office/drawing/2014/main" id="{F7F99CA5-DEDA-AF48-B232-7095F0A1D6DD}"/>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Platshållare för datum 3">
            <a:extLst>
              <a:ext uri="{FF2B5EF4-FFF2-40B4-BE49-F238E27FC236}">
                <a16:creationId xmlns:a16="http://schemas.microsoft.com/office/drawing/2014/main" id="{A95B9798-476C-D144-8E9A-D489297676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567B3F24-A3C1-49F0-A598-C63A07135862}" type="datetime1">
              <a:rPr lang="nb-NO" smtClean="0"/>
              <a:t>24.09.2024</a:t>
            </a:fld>
            <a:endParaRPr lang="en-US"/>
          </a:p>
        </p:txBody>
      </p:sp>
      <p:sp>
        <p:nvSpPr>
          <p:cNvPr id="14" name="Platshållare för sidfot 4">
            <a:extLst>
              <a:ext uri="{FF2B5EF4-FFF2-40B4-BE49-F238E27FC236}">
                <a16:creationId xmlns:a16="http://schemas.microsoft.com/office/drawing/2014/main" id="{362F5EB4-87A5-8D4D-91EB-B5981406F21D}"/>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15" name="Platshållare för bildnummer 5">
            <a:extLst>
              <a:ext uri="{FF2B5EF4-FFF2-40B4-BE49-F238E27FC236}">
                <a16:creationId xmlns:a16="http://schemas.microsoft.com/office/drawing/2014/main" id="{1B211A98-A085-6149-BADD-E3AF539B746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7" name="Text Placeholder 4">
            <a:extLst>
              <a:ext uri="{FF2B5EF4-FFF2-40B4-BE49-F238E27FC236}">
                <a16:creationId xmlns:a16="http://schemas.microsoft.com/office/drawing/2014/main" id="{22B95E08-D2D3-1343-AAFC-765955B17A7B}"/>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738687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Quote Slide Image">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en-US" noProof="0"/>
              <a:t>Click to add a quotation </a:t>
            </a:r>
            <a:br>
              <a:rPr lang="en-US" noProof="0"/>
            </a:br>
            <a:r>
              <a:rPr lang="en-US" noProof="0"/>
              <a:t>of maximum four lines</a:t>
            </a:r>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en-US" noProof="0"/>
              <a:t>Click to add </a:t>
            </a:r>
            <a:r>
              <a:rPr lang="en-US" sz="1200" noProof="0"/>
              <a:t>Author</a:t>
            </a:r>
            <a:r>
              <a:rPr lang="en-US" noProof="0"/>
              <a:t>/Sender</a:t>
            </a:r>
          </a:p>
        </p:txBody>
      </p:sp>
      <p:sp>
        <p:nvSpPr>
          <p:cNvPr id="10" name="textruta 5">
            <a:extLst>
              <a:ext uri="{FF2B5EF4-FFF2-40B4-BE49-F238E27FC236}">
                <a16:creationId xmlns:a16="http://schemas.microsoft.com/office/drawing/2014/main" id="{6125E698-E501-F948-80A2-6E99F56F7359}"/>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1" name="textruta 10">
            <a:extLst>
              <a:ext uri="{FF2B5EF4-FFF2-40B4-BE49-F238E27FC236}">
                <a16:creationId xmlns:a16="http://schemas.microsoft.com/office/drawing/2014/main" id="{F96DE2D7-6EC7-F04E-BCD5-54998471501A}"/>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51356C9E-5E92-A04E-A4AA-821A446C8B6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ktangel 12">
            <a:extLst>
              <a:ext uri="{FF2B5EF4-FFF2-40B4-BE49-F238E27FC236}">
                <a16:creationId xmlns:a16="http://schemas.microsoft.com/office/drawing/2014/main" id="{15B3ED12-EA8B-F946-BFC3-D77E68E2793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755838E-919F-4D37-BAE4-934B3AD464E1}" type="datetime1">
              <a:rPr lang="nb-NO" noProof="0" smtClean="0"/>
              <a:t>24.09.2024</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8" name="Text Placeholder 4">
            <a:extLst>
              <a:ext uri="{FF2B5EF4-FFF2-40B4-BE49-F238E27FC236}">
                <a16:creationId xmlns:a16="http://schemas.microsoft.com/office/drawing/2014/main" id="{646776D4-7C75-C249-9960-04B14FEA5E29}"/>
              </a:ext>
            </a:extLst>
          </p:cNvPr>
          <p:cNvSpPr>
            <a:spLocks noGrp="1"/>
          </p:cNvSpPr>
          <p:nvPr>
            <p:ph type="body" sz="quarter" idx="20"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453758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Quote Slide Blue">
    <p:bg>
      <p:bgRef idx="1001">
        <a:schemeClr val="bg2"/>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en-US" noProof="0"/>
              <a:t>Click to add a quotation </a:t>
            </a:r>
            <a:br>
              <a:rPr lang="en-US" noProof="0"/>
            </a:br>
            <a:r>
              <a:rPr lang="en-US" noProof="0"/>
              <a:t>of maximum four lines</a:t>
            </a:r>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en-US" noProof="0"/>
              <a:t>Click to add </a:t>
            </a:r>
            <a:r>
              <a:rPr lang="en-US" sz="1200" noProof="0"/>
              <a:t>Author</a:t>
            </a:r>
            <a:r>
              <a:rPr lang="en-US" noProof="0"/>
              <a:t>/Sender</a:t>
            </a:r>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B2E56819-45E4-4D15-9460-5C4AD5CE0370}" type="datetime1">
              <a:rPr lang="nb-NO" noProof="0" smtClean="0"/>
              <a:t>24.09.2024</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grpSp>
        <p:nvGrpSpPr>
          <p:cNvPr id="18" name="Grupp 32">
            <a:extLst>
              <a:ext uri="{FF2B5EF4-FFF2-40B4-BE49-F238E27FC236}">
                <a16:creationId xmlns:a16="http://schemas.microsoft.com/office/drawing/2014/main" id="{892CF028-CD68-014F-845F-FFFCB68894A8}"/>
              </a:ext>
            </a:extLst>
          </p:cNvPr>
          <p:cNvGrpSpPr/>
          <p:nvPr userDrawn="1"/>
        </p:nvGrpSpPr>
        <p:grpSpPr>
          <a:xfrm>
            <a:off x="576140" y="6451484"/>
            <a:ext cx="615478" cy="91194"/>
            <a:chOff x="576140" y="6451484"/>
            <a:chExt cx="615478" cy="91194"/>
          </a:xfrm>
          <a:solidFill>
            <a:schemeClr val="tx1"/>
          </a:solidFill>
        </p:grpSpPr>
        <p:sp>
          <p:nvSpPr>
            <p:cNvPr id="20" name="Bild 2">
              <a:extLst>
                <a:ext uri="{FF2B5EF4-FFF2-40B4-BE49-F238E27FC236}">
                  <a16:creationId xmlns:a16="http://schemas.microsoft.com/office/drawing/2014/main" id="{BB6F4DFB-1FB4-AF4E-AE93-FD81ADD7997B}"/>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9302B9C7-F584-3D4B-865C-55B98056491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F985D99D-13E7-EF49-B0AD-01E92B0054E9}"/>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3E730B4A-6C2F-0E49-8857-CB76E0527421}"/>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C00A891A-B8BE-A142-A7F1-CCA13BE7ED10}"/>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5" name="Bild 2">
              <a:extLst>
                <a:ext uri="{FF2B5EF4-FFF2-40B4-BE49-F238E27FC236}">
                  <a16:creationId xmlns:a16="http://schemas.microsoft.com/office/drawing/2014/main" id="{05B41D9C-1A87-1044-AF28-2C146A2B915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6" name="Bild 2">
              <a:extLst>
                <a:ext uri="{FF2B5EF4-FFF2-40B4-BE49-F238E27FC236}">
                  <a16:creationId xmlns:a16="http://schemas.microsoft.com/office/drawing/2014/main" id="{B6D5D020-32AD-AB4E-BEAD-487BC943A24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Tree>
    <p:extLst>
      <p:ext uri="{BB962C8B-B14F-4D97-AF65-F5344CB8AC3E}">
        <p14:creationId xmlns:p14="http://schemas.microsoft.com/office/powerpoint/2010/main" val="3354409114"/>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Quote Slide Gray">
    <p:bg>
      <p:bgRef idx="1001">
        <a:schemeClr val="bg2"/>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en-US" noProof="0"/>
              <a:t>Click to add a quotation </a:t>
            </a:r>
            <a:br>
              <a:rPr lang="en-US" noProof="0"/>
            </a:br>
            <a:r>
              <a:rPr lang="en-US" noProof="0"/>
              <a:t>of maximum four lines</a:t>
            </a:r>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en-US" noProof="0"/>
              <a:t>Click to add </a:t>
            </a:r>
            <a:r>
              <a:rPr lang="en-US" sz="1200" noProof="0"/>
              <a:t>Author</a:t>
            </a:r>
            <a:r>
              <a:rPr lang="en-US" noProof="0"/>
              <a:t>/Sender</a:t>
            </a:r>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7E3C73A9-D262-4B31-99A1-60B8C6340E49}" type="datetime1">
              <a:rPr lang="nb-NO" noProof="0" smtClean="0"/>
              <a:t>24.09.2024</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grpSp>
        <p:nvGrpSpPr>
          <p:cNvPr id="18" name="Grupp 32">
            <a:extLst>
              <a:ext uri="{FF2B5EF4-FFF2-40B4-BE49-F238E27FC236}">
                <a16:creationId xmlns:a16="http://schemas.microsoft.com/office/drawing/2014/main" id="{892CF028-CD68-014F-845F-FFFCB68894A8}"/>
              </a:ext>
            </a:extLst>
          </p:cNvPr>
          <p:cNvGrpSpPr/>
          <p:nvPr userDrawn="1"/>
        </p:nvGrpSpPr>
        <p:grpSpPr>
          <a:xfrm>
            <a:off x="576140" y="6451484"/>
            <a:ext cx="615478" cy="91194"/>
            <a:chOff x="576140" y="6451484"/>
            <a:chExt cx="615478" cy="91194"/>
          </a:xfrm>
          <a:solidFill>
            <a:schemeClr val="tx2"/>
          </a:solidFill>
        </p:grpSpPr>
        <p:sp>
          <p:nvSpPr>
            <p:cNvPr id="20" name="Bild 2">
              <a:extLst>
                <a:ext uri="{FF2B5EF4-FFF2-40B4-BE49-F238E27FC236}">
                  <a16:creationId xmlns:a16="http://schemas.microsoft.com/office/drawing/2014/main" id="{BB6F4DFB-1FB4-AF4E-AE93-FD81ADD7997B}"/>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9302B9C7-F584-3D4B-865C-55B98056491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F985D99D-13E7-EF49-B0AD-01E92B0054E9}"/>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3E730B4A-6C2F-0E49-8857-CB76E0527421}"/>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C00A891A-B8BE-A142-A7F1-CCA13BE7ED10}"/>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5" name="Bild 2">
              <a:extLst>
                <a:ext uri="{FF2B5EF4-FFF2-40B4-BE49-F238E27FC236}">
                  <a16:creationId xmlns:a16="http://schemas.microsoft.com/office/drawing/2014/main" id="{05B41D9C-1A87-1044-AF28-2C146A2B915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6" name="Bild 2">
              <a:extLst>
                <a:ext uri="{FF2B5EF4-FFF2-40B4-BE49-F238E27FC236}">
                  <a16:creationId xmlns:a16="http://schemas.microsoft.com/office/drawing/2014/main" id="{B6D5D020-32AD-AB4E-BEAD-487BC943A24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Tree>
    <p:extLst>
      <p:ext uri="{BB962C8B-B14F-4D97-AF65-F5344CB8AC3E}">
        <p14:creationId xmlns:p14="http://schemas.microsoft.com/office/powerpoint/2010/main" val="252204759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 Full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6" name="textruta 5">
            <a:extLst>
              <a:ext uri="{FF2B5EF4-FFF2-40B4-BE49-F238E27FC236}">
                <a16:creationId xmlns:a16="http://schemas.microsoft.com/office/drawing/2014/main" id="{CAF12B7D-4908-C140-8479-BBA74C392BF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6D001312-59F0-0442-8F6B-117B57EE550F}"/>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05ECD74A-D0B6-194F-B25C-1455CC84FABD}"/>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E8C8C4A5-D430-0940-8213-63333989616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83C01208-01E2-5D44-8A25-EF6024C0723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30C333BF-7A8D-42E4-A636-1607F9B638D7}" type="datetime1">
              <a:rPr lang="nb-NO" smtClean="0"/>
              <a:t>24.09.2024</a:t>
            </a:fld>
            <a:endParaRPr lang="en-US"/>
          </a:p>
        </p:txBody>
      </p:sp>
      <p:sp>
        <p:nvSpPr>
          <p:cNvPr id="13" name="Platshållare för sidfot 4">
            <a:extLst>
              <a:ext uri="{FF2B5EF4-FFF2-40B4-BE49-F238E27FC236}">
                <a16:creationId xmlns:a16="http://schemas.microsoft.com/office/drawing/2014/main" id="{68DCE312-A27F-814F-BDDD-00D27A24DD8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14" name="Platshållare för bildnummer 5">
            <a:extLst>
              <a:ext uri="{FF2B5EF4-FFF2-40B4-BE49-F238E27FC236}">
                <a16:creationId xmlns:a16="http://schemas.microsoft.com/office/drawing/2014/main" id="{BF3C2BA5-B91C-7142-BA3D-478DF85F221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6" name="Text Placeholder 4">
            <a:extLst>
              <a:ext uri="{FF2B5EF4-FFF2-40B4-BE49-F238E27FC236}">
                <a16:creationId xmlns:a16="http://schemas.microsoft.com/office/drawing/2014/main" id="{E37CECB8-B1B6-D144-BD70-CFF979706847}"/>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83193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 Full 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7A464D3A-71AD-CC4E-A666-6026DBFB2FDC}"/>
              </a:ext>
            </a:extLst>
          </p:cNvPr>
          <p:cNvSpPr>
            <a:spLocks noGrp="1"/>
          </p:cNvSpPr>
          <p:nvPr>
            <p:ph type="media" sz="quarter" idx="13" hasCustomPrompt="1"/>
          </p:nvPr>
        </p:nvSpPr>
        <p:spPr>
          <a:xfrm>
            <a:off x="0" y="0"/>
            <a:ext cx="12192000" cy="6858000"/>
          </a:xfrm>
          <a:solidFill>
            <a:srgbClr val="ECECEC"/>
          </a:solidFill>
        </p:spPr>
        <p:txBody>
          <a:bodyPr lIns="36000" tIns="36000" rIns="36000" bIns="36000"/>
          <a:lstStyle>
            <a:lvl1pPr marL="12700" indent="0" algn="ctr">
              <a:buNone/>
              <a:defRPr sz="1300"/>
            </a:lvl1pPr>
          </a:lstStyle>
          <a:p>
            <a:r>
              <a:rPr lang="en-US" noProof="0"/>
              <a:t>Click to add media</a:t>
            </a:r>
          </a:p>
        </p:txBody>
      </p:sp>
      <p:sp>
        <p:nvSpPr>
          <p:cNvPr id="7" name="Platshållare för datum 3">
            <a:extLst>
              <a:ext uri="{FF2B5EF4-FFF2-40B4-BE49-F238E27FC236}">
                <a16:creationId xmlns:a16="http://schemas.microsoft.com/office/drawing/2014/main" id="{A1BA11B1-CD86-5C4E-BECF-D3D588767D0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F1D6779F-30AD-42E5-9B30-76A9B8D4A19F}" type="datetime1">
              <a:rPr lang="nb-NO" noProof="0" smtClean="0"/>
              <a:t>24.09.2024</a:t>
            </a:fld>
            <a:endParaRPr lang="en-US" noProof="0"/>
          </a:p>
        </p:txBody>
      </p:sp>
      <p:sp>
        <p:nvSpPr>
          <p:cNvPr id="8" name="Platshållare för sidfot 4">
            <a:extLst>
              <a:ext uri="{FF2B5EF4-FFF2-40B4-BE49-F238E27FC236}">
                <a16:creationId xmlns:a16="http://schemas.microsoft.com/office/drawing/2014/main" id="{6DC7E00E-15FF-1D48-9B00-D5BE75E2493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9" name="Platshållare för bildnummer 5">
            <a:extLst>
              <a:ext uri="{FF2B5EF4-FFF2-40B4-BE49-F238E27FC236}">
                <a16:creationId xmlns:a16="http://schemas.microsoft.com/office/drawing/2014/main" id="{E27C82DA-ED11-C248-AB29-689C22549E6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948260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 Three Images Text">
    <p:bg>
      <p:bgPr>
        <a:solidFill>
          <a:schemeClr val="bg1"/>
        </a:solidFill>
        <a:effectLst/>
      </p:bgPr>
    </p:bg>
    <p:spTree>
      <p:nvGrpSpPr>
        <p:cNvPr id="1" name=""/>
        <p:cNvGrpSpPr/>
        <p:nvPr/>
      </p:nvGrpSpPr>
      <p:grpSpPr>
        <a:xfrm>
          <a:off x="0" y="0"/>
          <a:ext cx="0" cy="0"/>
          <a:chOff x="0" y="0"/>
          <a:chExt cx="0" cy="0"/>
        </a:xfrm>
      </p:grpSpPr>
      <p:sp>
        <p:nvSpPr>
          <p:cNvPr id="21" name="Picture Placeholder 17">
            <a:extLst>
              <a:ext uri="{FF2B5EF4-FFF2-40B4-BE49-F238E27FC236}">
                <a16:creationId xmlns:a16="http://schemas.microsoft.com/office/drawing/2014/main" id="{D5A74226-F457-F043-94EE-661CB4E40ED2}"/>
              </a:ext>
            </a:extLst>
          </p:cNvPr>
          <p:cNvSpPr>
            <a:spLocks noGrp="1"/>
          </p:cNvSpPr>
          <p:nvPr>
            <p:ph type="pic" sz="quarter" idx="27" hasCustomPrompt="1"/>
          </p:nvPr>
        </p:nvSpPr>
        <p:spPr>
          <a:xfrm>
            <a:off x="4062560"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5" name="Picture Placeholder 24">
            <a:extLst>
              <a:ext uri="{FF2B5EF4-FFF2-40B4-BE49-F238E27FC236}">
                <a16:creationId xmlns:a16="http://schemas.microsoft.com/office/drawing/2014/main" id="{7FFAF88D-4CA3-474F-A41C-BB68F020FECF}"/>
              </a:ext>
            </a:extLst>
          </p:cNvPr>
          <p:cNvSpPr>
            <a:spLocks noGrp="1"/>
          </p:cNvSpPr>
          <p:nvPr>
            <p:ph type="pic" sz="quarter" idx="13" hasCustomPrompt="1"/>
          </p:nvPr>
        </p:nvSpPr>
        <p:spPr>
          <a:xfrm>
            <a:off x="5" y="5"/>
            <a:ext cx="4072023" cy="6857997"/>
          </a:xfrm>
          <a:custGeom>
            <a:avLst/>
            <a:gdLst>
              <a:gd name="connsiteX0" fmla="*/ 1146049 w 4072023"/>
              <a:gd name="connsiteY0" fmla="*/ 6470534 h 6857997"/>
              <a:gd name="connsiteX1" fmla="*/ 1157832 w 4072023"/>
              <a:gd name="connsiteY1" fmla="*/ 6505507 h 6857997"/>
              <a:gd name="connsiteX2" fmla="*/ 1134642 w 4072023"/>
              <a:gd name="connsiteY2" fmla="*/ 6505507 h 6857997"/>
              <a:gd name="connsiteX3" fmla="*/ 788170 w 4072023"/>
              <a:gd name="connsiteY3" fmla="*/ 6470534 h 6857997"/>
              <a:gd name="connsiteX4" fmla="*/ 799953 w 4072023"/>
              <a:gd name="connsiteY4" fmla="*/ 6505507 h 6857997"/>
              <a:gd name="connsiteX5" fmla="*/ 776763 w 4072023"/>
              <a:gd name="connsiteY5" fmla="*/ 6505507 h 6857997"/>
              <a:gd name="connsiteX6" fmla="*/ 1132323 w 4072023"/>
              <a:gd name="connsiteY6" fmla="*/ 6451543 h 6857997"/>
              <a:gd name="connsiteX7" fmla="*/ 1100860 w 4072023"/>
              <a:gd name="connsiteY7" fmla="*/ 6542674 h 6857997"/>
              <a:gd name="connsiteX8" fmla="*/ 1123110 w 4072023"/>
              <a:gd name="connsiteY8" fmla="*/ 6542674 h 6857997"/>
              <a:gd name="connsiteX9" fmla="*/ 1128876 w 4072023"/>
              <a:gd name="connsiteY9" fmla="*/ 6524060 h 6857997"/>
              <a:gd name="connsiteX10" fmla="*/ 1163786 w 4072023"/>
              <a:gd name="connsiteY10" fmla="*/ 6524060 h 6857997"/>
              <a:gd name="connsiteX11" fmla="*/ 1169741 w 4072023"/>
              <a:gd name="connsiteY11" fmla="*/ 6542674 h 6857997"/>
              <a:gd name="connsiteX12" fmla="*/ 1191615 w 4072023"/>
              <a:gd name="connsiteY12" fmla="*/ 6542674 h 6857997"/>
              <a:gd name="connsiteX13" fmla="*/ 1159148 w 4072023"/>
              <a:gd name="connsiteY13" fmla="*/ 6451543 h 6857997"/>
              <a:gd name="connsiteX14" fmla="*/ 961907 w 4072023"/>
              <a:gd name="connsiteY14" fmla="*/ 6451543 h 6857997"/>
              <a:gd name="connsiteX15" fmla="*/ 933640 w 4072023"/>
              <a:gd name="connsiteY15" fmla="*/ 6479246 h 6857997"/>
              <a:gd name="connsiteX16" fmla="*/ 961907 w 4072023"/>
              <a:gd name="connsiteY16" fmla="*/ 6505821 h 6857997"/>
              <a:gd name="connsiteX17" fmla="*/ 983468 w 4072023"/>
              <a:gd name="connsiteY17" fmla="*/ 6505821 h 6857997"/>
              <a:gd name="connsiteX18" fmla="*/ 991678 w 4072023"/>
              <a:gd name="connsiteY18" fmla="*/ 6514282 h 6857997"/>
              <a:gd name="connsiteX19" fmla="*/ 983468 w 4072023"/>
              <a:gd name="connsiteY19" fmla="*/ 6522743 h 6857997"/>
              <a:gd name="connsiteX20" fmla="*/ 937338 w 4072023"/>
              <a:gd name="connsiteY20" fmla="*/ 6522743 h 6857997"/>
              <a:gd name="connsiteX21" fmla="*/ 937338 w 4072023"/>
              <a:gd name="connsiteY21" fmla="*/ 6542674 h 6857997"/>
              <a:gd name="connsiteX22" fmla="*/ 982716 w 4072023"/>
              <a:gd name="connsiteY22" fmla="*/ 6542674 h 6857997"/>
              <a:gd name="connsiteX23" fmla="*/ 1011358 w 4072023"/>
              <a:gd name="connsiteY23" fmla="*/ 6514282 h 6857997"/>
              <a:gd name="connsiteX24" fmla="*/ 986727 w 4072023"/>
              <a:gd name="connsiteY24" fmla="*/ 6487707 h 6857997"/>
              <a:gd name="connsiteX25" fmla="*/ 961907 w 4072023"/>
              <a:gd name="connsiteY25" fmla="*/ 6487707 h 6857997"/>
              <a:gd name="connsiteX26" fmla="*/ 953321 w 4072023"/>
              <a:gd name="connsiteY26" fmla="*/ 6479246 h 6857997"/>
              <a:gd name="connsiteX27" fmla="*/ 961907 w 4072023"/>
              <a:gd name="connsiteY27" fmla="*/ 6470785 h 6857997"/>
              <a:gd name="connsiteX28" fmla="*/ 1004965 w 4072023"/>
              <a:gd name="connsiteY28" fmla="*/ 6470785 h 6857997"/>
              <a:gd name="connsiteX29" fmla="*/ 1004965 w 4072023"/>
              <a:gd name="connsiteY29" fmla="*/ 6451543 h 6857997"/>
              <a:gd name="connsiteX30" fmla="*/ 841570 w 4072023"/>
              <a:gd name="connsiteY30" fmla="*/ 6451543 h 6857997"/>
              <a:gd name="connsiteX31" fmla="*/ 841570 w 4072023"/>
              <a:gd name="connsiteY31" fmla="*/ 6542674 h 6857997"/>
              <a:gd name="connsiteX32" fmla="*/ 862692 w 4072023"/>
              <a:gd name="connsiteY32" fmla="*/ 6542674 h 6857997"/>
              <a:gd name="connsiteX33" fmla="*/ 862692 w 4072023"/>
              <a:gd name="connsiteY33" fmla="*/ 6486454 h 6857997"/>
              <a:gd name="connsiteX34" fmla="*/ 898981 w 4072023"/>
              <a:gd name="connsiteY34" fmla="*/ 6542486 h 6857997"/>
              <a:gd name="connsiteX35" fmla="*/ 898981 w 4072023"/>
              <a:gd name="connsiteY35" fmla="*/ 6542674 h 6857997"/>
              <a:gd name="connsiteX36" fmla="*/ 920855 w 4072023"/>
              <a:gd name="connsiteY36" fmla="*/ 6542674 h 6857997"/>
              <a:gd name="connsiteX37" fmla="*/ 920793 w 4072023"/>
              <a:gd name="connsiteY37" fmla="*/ 6522994 h 6857997"/>
              <a:gd name="connsiteX38" fmla="*/ 920667 w 4072023"/>
              <a:gd name="connsiteY38" fmla="*/ 6451543 h 6857997"/>
              <a:gd name="connsiteX39" fmla="*/ 899671 w 4072023"/>
              <a:gd name="connsiteY39" fmla="*/ 6451543 h 6857997"/>
              <a:gd name="connsiteX40" fmla="*/ 899671 w 4072023"/>
              <a:gd name="connsiteY40" fmla="*/ 6508829 h 6857997"/>
              <a:gd name="connsiteX41" fmla="*/ 863068 w 4072023"/>
              <a:gd name="connsiteY41" fmla="*/ 6451543 h 6857997"/>
              <a:gd name="connsiteX42" fmla="*/ 774444 w 4072023"/>
              <a:gd name="connsiteY42" fmla="*/ 6451543 h 6857997"/>
              <a:gd name="connsiteX43" fmla="*/ 742918 w 4072023"/>
              <a:gd name="connsiteY43" fmla="*/ 6542674 h 6857997"/>
              <a:gd name="connsiteX44" fmla="*/ 765168 w 4072023"/>
              <a:gd name="connsiteY44" fmla="*/ 6542674 h 6857997"/>
              <a:gd name="connsiteX45" fmla="*/ 770934 w 4072023"/>
              <a:gd name="connsiteY45" fmla="*/ 6524060 h 6857997"/>
              <a:gd name="connsiteX46" fmla="*/ 805845 w 4072023"/>
              <a:gd name="connsiteY46" fmla="*/ 6524060 h 6857997"/>
              <a:gd name="connsiteX47" fmla="*/ 811799 w 4072023"/>
              <a:gd name="connsiteY47" fmla="*/ 6542674 h 6857997"/>
              <a:gd name="connsiteX48" fmla="*/ 833735 w 4072023"/>
              <a:gd name="connsiteY48" fmla="*/ 6542674 h 6857997"/>
              <a:gd name="connsiteX49" fmla="*/ 801269 w 4072023"/>
              <a:gd name="connsiteY49" fmla="*/ 6451543 h 6857997"/>
              <a:gd name="connsiteX50" fmla="*/ 604404 w 4072023"/>
              <a:gd name="connsiteY50" fmla="*/ 6451543 h 6857997"/>
              <a:gd name="connsiteX51" fmla="*/ 576137 w 4072023"/>
              <a:gd name="connsiteY51" fmla="*/ 6479246 h 6857997"/>
              <a:gd name="connsiteX52" fmla="*/ 604404 w 4072023"/>
              <a:gd name="connsiteY52" fmla="*/ 6505821 h 6857997"/>
              <a:gd name="connsiteX53" fmla="*/ 625964 w 4072023"/>
              <a:gd name="connsiteY53" fmla="*/ 6505821 h 6857997"/>
              <a:gd name="connsiteX54" fmla="*/ 634174 w 4072023"/>
              <a:gd name="connsiteY54" fmla="*/ 6514282 h 6857997"/>
              <a:gd name="connsiteX55" fmla="*/ 625964 w 4072023"/>
              <a:gd name="connsiteY55" fmla="*/ 6522743 h 6857997"/>
              <a:gd name="connsiteX56" fmla="*/ 579772 w 4072023"/>
              <a:gd name="connsiteY56" fmla="*/ 6522743 h 6857997"/>
              <a:gd name="connsiteX57" fmla="*/ 579772 w 4072023"/>
              <a:gd name="connsiteY57" fmla="*/ 6542674 h 6857997"/>
              <a:gd name="connsiteX58" fmla="*/ 625149 w 4072023"/>
              <a:gd name="connsiteY58" fmla="*/ 6542674 h 6857997"/>
              <a:gd name="connsiteX59" fmla="*/ 653792 w 4072023"/>
              <a:gd name="connsiteY59" fmla="*/ 6514282 h 6857997"/>
              <a:gd name="connsiteX60" fmla="*/ 629223 w 4072023"/>
              <a:gd name="connsiteY60" fmla="*/ 6487707 h 6857997"/>
              <a:gd name="connsiteX61" fmla="*/ 604404 w 4072023"/>
              <a:gd name="connsiteY61" fmla="*/ 6487707 h 6857997"/>
              <a:gd name="connsiteX62" fmla="*/ 595817 w 4072023"/>
              <a:gd name="connsiteY62" fmla="*/ 6479246 h 6857997"/>
              <a:gd name="connsiteX63" fmla="*/ 604404 w 4072023"/>
              <a:gd name="connsiteY63" fmla="*/ 6470785 h 6857997"/>
              <a:gd name="connsiteX64" fmla="*/ 647462 w 4072023"/>
              <a:gd name="connsiteY64" fmla="*/ 6470785 h 6857997"/>
              <a:gd name="connsiteX65" fmla="*/ 647462 w 4072023"/>
              <a:gd name="connsiteY65" fmla="*/ 6451543 h 6857997"/>
              <a:gd name="connsiteX66" fmla="*/ 1023956 w 4072023"/>
              <a:gd name="connsiteY66" fmla="*/ 6451480 h 6857997"/>
              <a:gd name="connsiteX67" fmla="*/ 1023956 w 4072023"/>
              <a:gd name="connsiteY67" fmla="*/ 6542674 h 6857997"/>
              <a:gd name="connsiteX68" fmla="*/ 1045016 w 4072023"/>
              <a:gd name="connsiteY68" fmla="*/ 6542674 h 6857997"/>
              <a:gd name="connsiteX69" fmla="*/ 1045016 w 4072023"/>
              <a:gd name="connsiteY69" fmla="*/ 6504191 h 6857997"/>
              <a:gd name="connsiteX70" fmla="*/ 1074975 w 4072023"/>
              <a:gd name="connsiteY70" fmla="*/ 6542674 h 6857997"/>
              <a:gd name="connsiteX71" fmla="*/ 1099481 w 4072023"/>
              <a:gd name="connsiteY71" fmla="*/ 6542674 h 6857997"/>
              <a:gd name="connsiteX72" fmla="*/ 1065009 w 4072023"/>
              <a:gd name="connsiteY72" fmla="*/ 6497109 h 6857997"/>
              <a:gd name="connsiteX73" fmla="*/ 1099481 w 4072023"/>
              <a:gd name="connsiteY73" fmla="*/ 6451480 h 6857997"/>
              <a:gd name="connsiteX74" fmla="*/ 1074975 w 4072023"/>
              <a:gd name="connsiteY74" fmla="*/ 6451480 h 6857997"/>
              <a:gd name="connsiteX75" fmla="*/ 1045016 w 4072023"/>
              <a:gd name="connsiteY75" fmla="*/ 6489963 h 6857997"/>
              <a:gd name="connsiteX76" fmla="*/ 1045016 w 4072023"/>
              <a:gd name="connsiteY76" fmla="*/ 6451480 h 6857997"/>
              <a:gd name="connsiteX77" fmla="*/ 666077 w 4072023"/>
              <a:gd name="connsiteY77" fmla="*/ 6451480 h 6857997"/>
              <a:gd name="connsiteX78" fmla="*/ 666077 w 4072023"/>
              <a:gd name="connsiteY78" fmla="*/ 6542674 h 6857997"/>
              <a:gd name="connsiteX79" fmla="*/ 687073 w 4072023"/>
              <a:gd name="connsiteY79" fmla="*/ 6542674 h 6857997"/>
              <a:gd name="connsiteX80" fmla="*/ 687073 w 4072023"/>
              <a:gd name="connsiteY80" fmla="*/ 6504191 h 6857997"/>
              <a:gd name="connsiteX81" fmla="*/ 717033 w 4072023"/>
              <a:gd name="connsiteY81" fmla="*/ 6542674 h 6857997"/>
              <a:gd name="connsiteX82" fmla="*/ 741602 w 4072023"/>
              <a:gd name="connsiteY82" fmla="*/ 6542674 h 6857997"/>
              <a:gd name="connsiteX83" fmla="*/ 707067 w 4072023"/>
              <a:gd name="connsiteY83" fmla="*/ 6497109 h 6857997"/>
              <a:gd name="connsiteX84" fmla="*/ 741602 w 4072023"/>
              <a:gd name="connsiteY84" fmla="*/ 6451480 h 6857997"/>
              <a:gd name="connsiteX85" fmla="*/ 717033 w 4072023"/>
              <a:gd name="connsiteY85" fmla="*/ 6451480 h 6857997"/>
              <a:gd name="connsiteX86" fmla="*/ 687073 w 4072023"/>
              <a:gd name="connsiteY86" fmla="*/ 6489963 h 6857997"/>
              <a:gd name="connsiteX87" fmla="*/ 687073 w 4072023"/>
              <a:gd name="connsiteY87" fmla="*/ 6451480 h 6857997"/>
              <a:gd name="connsiteX88" fmla="*/ 0 w 4072023"/>
              <a:gd name="connsiteY88" fmla="*/ 0 h 6857997"/>
              <a:gd name="connsiteX89" fmla="*/ 4072023 w 4072023"/>
              <a:gd name="connsiteY89" fmla="*/ 0 h 6857997"/>
              <a:gd name="connsiteX90" fmla="*/ 4072023 w 4072023"/>
              <a:gd name="connsiteY90" fmla="*/ 6857997 h 6857997"/>
              <a:gd name="connsiteX91" fmla="*/ 0 w 407202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07202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4072023" y="0"/>
                </a:lnTo>
                <a:lnTo>
                  <a:pt x="4072023"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8127999"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8146861" y="2600435"/>
            <a:ext cx="4057415"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9" name="Text Placeholder 18">
            <a:extLst>
              <a:ext uri="{FF2B5EF4-FFF2-40B4-BE49-F238E27FC236}">
                <a16:creationId xmlns:a16="http://schemas.microsoft.com/office/drawing/2014/main" id="{9E751731-59C5-B049-9487-248BD0C40892}"/>
              </a:ext>
            </a:extLst>
          </p:cNvPr>
          <p:cNvSpPr>
            <a:spLocks noGrp="1"/>
          </p:cNvSpPr>
          <p:nvPr>
            <p:ph type="body" sz="quarter" idx="26" hasCustomPrompt="1"/>
          </p:nvPr>
        </p:nvSpPr>
        <p:spPr>
          <a:xfrm>
            <a:off x="-8834" y="2600435"/>
            <a:ext cx="4076276"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2" name="Text Placeholder 18">
            <a:extLst>
              <a:ext uri="{FF2B5EF4-FFF2-40B4-BE49-F238E27FC236}">
                <a16:creationId xmlns:a16="http://schemas.microsoft.com/office/drawing/2014/main" id="{2DA0EC46-A30E-6E40-B15A-2A147BD09EBB}"/>
              </a:ext>
            </a:extLst>
          </p:cNvPr>
          <p:cNvSpPr>
            <a:spLocks noGrp="1"/>
          </p:cNvSpPr>
          <p:nvPr>
            <p:ph type="body" sz="quarter" idx="28" hasCustomPrompt="1"/>
          </p:nvPr>
        </p:nvSpPr>
        <p:spPr>
          <a:xfrm>
            <a:off x="4072836" y="2600435"/>
            <a:ext cx="4047138"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1" name="textruta 5">
            <a:extLst>
              <a:ext uri="{FF2B5EF4-FFF2-40B4-BE49-F238E27FC236}">
                <a16:creationId xmlns:a16="http://schemas.microsoft.com/office/drawing/2014/main" id="{11454871-6E41-9045-84A7-31FC43D47801}"/>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2" name="textruta 11">
            <a:extLst>
              <a:ext uri="{FF2B5EF4-FFF2-40B4-BE49-F238E27FC236}">
                <a16:creationId xmlns:a16="http://schemas.microsoft.com/office/drawing/2014/main" id="{8E1720B2-EFAF-B84F-B64E-421B9C701D7D}"/>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Rektangel 12">
            <a:extLst>
              <a:ext uri="{FF2B5EF4-FFF2-40B4-BE49-F238E27FC236}">
                <a16:creationId xmlns:a16="http://schemas.microsoft.com/office/drawing/2014/main" id="{5A2B0DFE-5964-6446-982D-1886963B932D}"/>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ktangel 13">
            <a:extLst>
              <a:ext uri="{FF2B5EF4-FFF2-40B4-BE49-F238E27FC236}">
                <a16:creationId xmlns:a16="http://schemas.microsoft.com/office/drawing/2014/main" id="{D05655AB-CE15-6D47-8CB8-6546336F9E0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Platshållare för datum 3">
            <a:extLst>
              <a:ext uri="{FF2B5EF4-FFF2-40B4-BE49-F238E27FC236}">
                <a16:creationId xmlns:a16="http://schemas.microsoft.com/office/drawing/2014/main" id="{5F82BC1C-B4A5-2943-B1F7-2C1E6F1122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AF9B5AB0-F88E-4E27-929A-14E55B36437C}" type="datetime1">
              <a:rPr lang="nb-NO" smtClean="0"/>
              <a:t>24.09.2024</a:t>
            </a:fld>
            <a:endParaRPr lang="en-US"/>
          </a:p>
        </p:txBody>
      </p:sp>
      <p:sp>
        <p:nvSpPr>
          <p:cNvPr id="17" name="Platshållare för sidfot 4">
            <a:extLst>
              <a:ext uri="{FF2B5EF4-FFF2-40B4-BE49-F238E27FC236}">
                <a16:creationId xmlns:a16="http://schemas.microsoft.com/office/drawing/2014/main" id="{34176E80-8CD3-D446-B2F2-66C3A2315ACE}"/>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20" name="Platshållare för bildnummer 5">
            <a:extLst>
              <a:ext uri="{FF2B5EF4-FFF2-40B4-BE49-F238E27FC236}">
                <a16:creationId xmlns:a16="http://schemas.microsoft.com/office/drawing/2014/main" id="{0452F84B-9D3A-DF46-B5DC-59D2BAE7C253}"/>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3" name="Text Placeholder 4">
            <a:extLst>
              <a:ext uri="{FF2B5EF4-FFF2-40B4-BE49-F238E27FC236}">
                <a16:creationId xmlns:a16="http://schemas.microsoft.com/office/drawing/2014/main" id="{DFEC13B5-DF4A-1E41-ADC4-C58B38BA57F6}"/>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4" name="Text Placeholder 4">
            <a:extLst>
              <a:ext uri="{FF2B5EF4-FFF2-40B4-BE49-F238E27FC236}">
                <a16:creationId xmlns:a16="http://schemas.microsoft.com/office/drawing/2014/main" id="{E2CCC3D8-EC70-8647-821E-C44326AA93C7}"/>
              </a:ext>
            </a:extLst>
          </p:cNvPr>
          <p:cNvSpPr>
            <a:spLocks noGrp="1"/>
          </p:cNvSpPr>
          <p:nvPr>
            <p:ph type="body" sz="quarter" idx="29" hasCustomPrompt="1"/>
          </p:nvPr>
        </p:nvSpPr>
        <p:spPr>
          <a:xfrm rot="5400000">
            <a:off x="6848567" y="803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B3AFB980-8481-1048-B1F9-E5F80CF85165}"/>
              </a:ext>
            </a:extLst>
          </p:cNvPr>
          <p:cNvSpPr>
            <a:spLocks noGrp="1"/>
          </p:cNvSpPr>
          <p:nvPr>
            <p:ph type="body" sz="quarter" idx="30" hasCustomPrompt="1"/>
          </p:nvPr>
        </p:nvSpPr>
        <p:spPr>
          <a:xfrm rot="5400000">
            <a:off x="2781758" y="803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779890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le Start Image">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4" name="Text Placeholder 18">
            <a:extLst>
              <a:ext uri="{FF2B5EF4-FFF2-40B4-BE49-F238E27FC236}">
                <a16:creationId xmlns:a16="http://schemas.microsoft.com/office/drawing/2014/main" id="{CB22D302-BA64-604C-A387-9C7AFEFF2E74}"/>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bg1"/>
                </a:solidFill>
              </a:defRPr>
            </a:lvl1pPr>
          </a:lstStyle>
          <a:p>
            <a:pPr lvl="0"/>
            <a:r>
              <a:rPr lang="en-US" noProof="0"/>
              <a:t>Click to add a headline </a:t>
            </a:r>
            <a:br>
              <a:rPr lang="en-US" noProof="0"/>
            </a:br>
            <a:r>
              <a:rPr lang="en-US" noProof="0"/>
              <a:t>of maximum two lines</a:t>
            </a:r>
          </a:p>
        </p:txBody>
      </p:sp>
      <p:sp>
        <p:nvSpPr>
          <p:cNvPr id="15" name="Text Placeholder 18">
            <a:extLst>
              <a:ext uri="{FF2B5EF4-FFF2-40B4-BE49-F238E27FC236}">
                <a16:creationId xmlns:a16="http://schemas.microsoft.com/office/drawing/2014/main" id="{4ADADDBC-B851-244D-89BA-2589CA8A6CD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bg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8" name="textruta 5">
            <a:extLst>
              <a:ext uri="{FF2B5EF4-FFF2-40B4-BE49-F238E27FC236}">
                <a16:creationId xmlns:a16="http://schemas.microsoft.com/office/drawing/2014/main" id="{51D675F3-1889-4447-B0F4-FBE40743318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18DEEF0-DD94-5249-9246-FD6718231BD2}"/>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dirty="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dirty="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dirty="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dirty="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dirty="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dirty="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0C1C4400-D3B5-244D-A4E9-12F13E258CD7}"/>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862FDDFE-BBE6-8844-9178-35DB0AD8FE9D}"/>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195EB315-6F9E-484B-A621-D47DB0C06E40}"/>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CF5AD069-B8B1-4D58-AC42-0A68D22B32B8}" type="datetime1">
              <a:rPr lang="nb-NO" smtClean="0"/>
              <a:t>24.09.2024</a:t>
            </a:fld>
            <a:endParaRPr lang="en-US"/>
          </a:p>
        </p:txBody>
      </p:sp>
      <p:sp>
        <p:nvSpPr>
          <p:cNvPr id="13" name="Platshållare för sidfot 4">
            <a:extLst>
              <a:ext uri="{FF2B5EF4-FFF2-40B4-BE49-F238E27FC236}">
                <a16:creationId xmlns:a16="http://schemas.microsoft.com/office/drawing/2014/main" id="{4A76CA1A-DCA3-D54D-9099-F20574E0CA5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17" name="Platshållare för bildnummer 5">
            <a:extLst>
              <a:ext uri="{FF2B5EF4-FFF2-40B4-BE49-F238E27FC236}">
                <a16:creationId xmlns:a16="http://schemas.microsoft.com/office/drawing/2014/main" id="{0EF7CEB3-535F-8445-A05D-266E083AD06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9" name="Text Placeholder 4">
            <a:extLst>
              <a:ext uri="{FF2B5EF4-FFF2-40B4-BE49-F238E27FC236}">
                <a16:creationId xmlns:a16="http://schemas.microsoft.com/office/drawing/2014/main" id="{781C0485-B54D-504A-8E1C-DA7CC3C0FF1B}"/>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4086780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Four Images Text">
    <p:bg>
      <p:bgPr>
        <a:solidFill>
          <a:schemeClr val="bg1"/>
        </a:solidFill>
        <a:effectLst/>
      </p:bgPr>
    </p:bg>
    <p:spTree>
      <p:nvGrpSpPr>
        <p:cNvPr id="1" name=""/>
        <p:cNvGrpSpPr/>
        <p:nvPr/>
      </p:nvGrpSpPr>
      <p:grpSpPr>
        <a:xfrm>
          <a:off x="0" y="0"/>
          <a:ext cx="0" cy="0"/>
          <a:chOff x="0" y="0"/>
          <a:chExt cx="0" cy="0"/>
        </a:xfrm>
      </p:grpSpPr>
      <p:sp>
        <p:nvSpPr>
          <p:cNvPr id="33" name="Picture Placeholder 17">
            <a:extLst>
              <a:ext uri="{FF2B5EF4-FFF2-40B4-BE49-F238E27FC236}">
                <a16:creationId xmlns:a16="http://schemas.microsoft.com/office/drawing/2014/main" id="{91BA1C63-2CDA-0D4F-B07B-0D835EE0833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32" name="Picture Placeholder 31">
            <a:extLst>
              <a:ext uri="{FF2B5EF4-FFF2-40B4-BE49-F238E27FC236}">
                <a16:creationId xmlns:a16="http://schemas.microsoft.com/office/drawing/2014/main" id="{511CEB27-B422-504F-B7BF-31E339BFB94A}"/>
              </a:ext>
            </a:extLst>
          </p:cNvPr>
          <p:cNvSpPr>
            <a:spLocks noGrp="1"/>
          </p:cNvSpPr>
          <p:nvPr>
            <p:ph type="pic" sz="quarter" idx="25" hasCustomPrompt="1"/>
          </p:nvPr>
        </p:nvSpPr>
        <p:spPr>
          <a:xfrm>
            <a:off x="5" y="3429000"/>
            <a:ext cx="6096552" cy="3429002"/>
          </a:xfrm>
          <a:custGeom>
            <a:avLst/>
            <a:gdLst>
              <a:gd name="connsiteX0" fmla="*/ 1146049 w 6096552"/>
              <a:gd name="connsiteY0" fmla="*/ 3041539 h 3429002"/>
              <a:gd name="connsiteX1" fmla="*/ 1157832 w 6096552"/>
              <a:gd name="connsiteY1" fmla="*/ 3076512 h 3429002"/>
              <a:gd name="connsiteX2" fmla="*/ 1134642 w 6096552"/>
              <a:gd name="connsiteY2" fmla="*/ 3076512 h 3429002"/>
              <a:gd name="connsiteX3" fmla="*/ 788170 w 6096552"/>
              <a:gd name="connsiteY3" fmla="*/ 3041539 h 3429002"/>
              <a:gd name="connsiteX4" fmla="*/ 799953 w 6096552"/>
              <a:gd name="connsiteY4" fmla="*/ 3076512 h 3429002"/>
              <a:gd name="connsiteX5" fmla="*/ 776763 w 6096552"/>
              <a:gd name="connsiteY5" fmla="*/ 3076512 h 3429002"/>
              <a:gd name="connsiteX6" fmla="*/ 1132323 w 6096552"/>
              <a:gd name="connsiteY6" fmla="*/ 3022548 h 3429002"/>
              <a:gd name="connsiteX7" fmla="*/ 1100860 w 6096552"/>
              <a:gd name="connsiteY7" fmla="*/ 3113679 h 3429002"/>
              <a:gd name="connsiteX8" fmla="*/ 1123110 w 6096552"/>
              <a:gd name="connsiteY8" fmla="*/ 3113679 h 3429002"/>
              <a:gd name="connsiteX9" fmla="*/ 1128876 w 6096552"/>
              <a:gd name="connsiteY9" fmla="*/ 3095065 h 3429002"/>
              <a:gd name="connsiteX10" fmla="*/ 1163786 w 6096552"/>
              <a:gd name="connsiteY10" fmla="*/ 3095065 h 3429002"/>
              <a:gd name="connsiteX11" fmla="*/ 1169741 w 6096552"/>
              <a:gd name="connsiteY11" fmla="*/ 3113679 h 3429002"/>
              <a:gd name="connsiteX12" fmla="*/ 1191615 w 6096552"/>
              <a:gd name="connsiteY12" fmla="*/ 3113679 h 3429002"/>
              <a:gd name="connsiteX13" fmla="*/ 1159148 w 6096552"/>
              <a:gd name="connsiteY13" fmla="*/ 3022548 h 3429002"/>
              <a:gd name="connsiteX14" fmla="*/ 961907 w 6096552"/>
              <a:gd name="connsiteY14" fmla="*/ 3022548 h 3429002"/>
              <a:gd name="connsiteX15" fmla="*/ 933640 w 6096552"/>
              <a:gd name="connsiteY15" fmla="*/ 3050251 h 3429002"/>
              <a:gd name="connsiteX16" fmla="*/ 961907 w 6096552"/>
              <a:gd name="connsiteY16" fmla="*/ 3076826 h 3429002"/>
              <a:gd name="connsiteX17" fmla="*/ 983468 w 6096552"/>
              <a:gd name="connsiteY17" fmla="*/ 3076826 h 3429002"/>
              <a:gd name="connsiteX18" fmla="*/ 991678 w 6096552"/>
              <a:gd name="connsiteY18" fmla="*/ 3085287 h 3429002"/>
              <a:gd name="connsiteX19" fmla="*/ 983468 w 6096552"/>
              <a:gd name="connsiteY19" fmla="*/ 3093748 h 3429002"/>
              <a:gd name="connsiteX20" fmla="*/ 937338 w 6096552"/>
              <a:gd name="connsiteY20" fmla="*/ 3093748 h 3429002"/>
              <a:gd name="connsiteX21" fmla="*/ 937338 w 6096552"/>
              <a:gd name="connsiteY21" fmla="*/ 3113679 h 3429002"/>
              <a:gd name="connsiteX22" fmla="*/ 982716 w 6096552"/>
              <a:gd name="connsiteY22" fmla="*/ 3113679 h 3429002"/>
              <a:gd name="connsiteX23" fmla="*/ 1011358 w 6096552"/>
              <a:gd name="connsiteY23" fmla="*/ 3085287 h 3429002"/>
              <a:gd name="connsiteX24" fmla="*/ 986727 w 6096552"/>
              <a:gd name="connsiteY24" fmla="*/ 3058712 h 3429002"/>
              <a:gd name="connsiteX25" fmla="*/ 961907 w 6096552"/>
              <a:gd name="connsiteY25" fmla="*/ 3058712 h 3429002"/>
              <a:gd name="connsiteX26" fmla="*/ 953321 w 6096552"/>
              <a:gd name="connsiteY26" fmla="*/ 3050251 h 3429002"/>
              <a:gd name="connsiteX27" fmla="*/ 961907 w 6096552"/>
              <a:gd name="connsiteY27" fmla="*/ 3041790 h 3429002"/>
              <a:gd name="connsiteX28" fmla="*/ 1004965 w 6096552"/>
              <a:gd name="connsiteY28" fmla="*/ 3041790 h 3429002"/>
              <a:gd name="connsiteX29" fmla="*/ 1004965 w 6096552"/>
              <a:gd name="connsiteY29" fmla="*/ 3022548 h 3429002"/>
              <a:gd name="connsiteX30" fmla="*/ 841570 w 6096552"/>
              <a:gd name="connsiteY30" fmla="*/ 3022548 h 3429002"/>
              <a:gd name="connsiteX31" fmla="*/ 841570 w 6096552"/>
              <a:gd name="connsiteY31" fmla="*/ 3113679 h 3429002"/>
              <a:gd name="connsiteX32" fmla="*/ 862692 w 6096552"/>
              <a:gd name="connsiteY32" fmla="*/ 3113679 h 3429002"/>
              <a:gd name="connsiteX33" fmla="*/ 862692 w 6096552"/>
              <a:gd name="connsiteY33" fmla="*/ 3057459 h 3429002"/>
              <a:gd name="connsiteX34" fmla="*/ 898981 w 6096552"/>
              <a:gd name="connsiteY34" fmla="*/ 3113491 h 3429002"/>
              <a:gd name="connsiteX35" fmla="*/ 898981 w 6096552"/>
              <a:gd name="connsiteY35" fmla="*/ 3113679 h 3429002"/>
              <a:gd name="connsiteX36" fmla="*/ 920855 w 6096552"/>
              <a:gd name="connsiteY36" fmla="*/ 3113679 h 3429002"/>
              <a:gd name="connsiteX37" fmla="*/ 920793 w 6096552"/>
              <a:gd name="connsiteY37" fmla="*/ 3093999 h 3429002"/>
              <a:gd name="connsiteX38" fmla="*/ 920667 w 6096552"/>
              <a:gd name="connsiteY38" fmla="*/ 3022548 h 3429002"/>
              <a:gd name="connsiteX39" fmla="*/ 899671 w 6096552"/>
              <a:gd name="connsiteY39" fmla="*/ 3022548 h 3429002"/>
              <a:gd name="connsiteX40" fmla="*/ 899671 w 6096552"/>
              <a:gd name="connsiteY40" fmla="*/ 3079834 h 3429002"/>
              <a:gd name="connsiteX41" fmla="*/ 863068 w 6096552"/>
              <a:gd name="connsiteY41" fmla="*/ 3022548 h 3429002"/>
              <a:gd name="connsiteX42" fmla="*/ 774444 w 6096552"/>
              <a:gd name="connsiteY42" fmla="*/ 3022548 h 3429002"/>
              <a:gd name="connsiteX43" fmla="*/ 742918 w 6096552"/>
              <a:gd name="connsiteY43" fmla="*/ 3113679 h 3429002"/>
              <a:gd name="connsiteX44" fmla="*/ 765168 w 6096552"/>
              <a:gd name="connsiteY44" fmla="*/ 3113679 h 3429002"/>
              <a:gd name="connsiteX45" fmla="*/ 770934 w 6096552"/>
              <a:gd name="connsiteY45" fmla="*/ 3095065 h 3429002"/>
              <a:gd name="connsiteX46" fmla="*/ 805845 w 6096552"/>
              <a:gd name="connsiteY46" fmla="*/ 3095065 h 3429002"/>
              <a:gd name="connsiteX47" fmla="*/ 811799 w 6096552"/>
              <a:gd name="connsiteY47" fmla="*/ 3113679 h 3429002"/>
              <a:gd name="connsiteX48" fmla="*/ 833735 w 6096552"/>
              <a:gd name="connsiteY48" fmla="*/ 3113679 h 3429002"/>
              <a:gd name="connsiteX49" fmla="*/ 801269 w 6096552"/>
              <a:gd name="connsiteY49" fmla="*/ 3022548 h 3429002"/>
              <a:gd name="connsiteX50" fmla="*/ 604404 w 6096552"/>
              <a:gd name="connsiteY50" fmla="*/ 3022548 h 3429002"/>
              <a:gd name="connsiteX51" fmla="*/ 576137 w 6096552"/>
              <a:gd name="connsiteY51" fmla="*/ 3050251 h 3429002"/>
              <a:gd name="connsiteX52" fmla="*/ 604404 w 6096552"/>
              <a:gd name="connsiteY52" fmla="*/ 3076826 h 3429002"/>
              <a:gd name="connsiteX53" fmla="*/ 625964 w 6096552"/>
              <a:gd name="connsiteY53" fmla="*/ 3076826 h 3429002"/>
              <a:gd name="connsiteX54" fmla="*/ 634174 w 6096552"/>
              <a:gd name="connsiteY54" fmla="*/ 3085287 h 3429002"/>
              <a:gd name="connsiteX55" fmla="*/ 625964 w 6096552"/>
              <a:gd name="connsiteY55" fmla="*/ 3093748 h 3429002"/>
              <a:gd name="connsiteX56" fmla="*/ 579772 w 6096552"/>
              <a:gd name="connsiteY56" fmla="*/ 3093748 h 3429002"/>
              <a:gd name="connsiteX57" fmla="*/ 579772 w 6096552"/>
              <a:gd name="connsiteY57" fmla="*/ 3113679 h 3429002"/>
              <a:gd name="connsiteX58" fmla="*/ 625149 w 6096552"/>
              <a:gd name="connsiteY58" fmla="*/ 3113679 h 3429002"/>
              <a:gd name="connsiteX59" fmla="*/ 653792 w 6096552"/>
              <a:gd name="connsiteY59" fmla="*/ 3085287 h 3429002"/>
              <a:gd name="connsiteX60" fmla="*/ 629223 w 6096552"/>
              <a:gd name="connsiteY60" fmla="*/ 3058712 h 3429002"/>
              <a:gd name="connsiteX61" fmla="*/ 604404 w 6096552"/>
              <a:gd name="connsiteY61" fmla="*/ 3058712 h 3429002"/>
              <a:gd name="connsiteX62" fmla="*/ 595817 w 6096552"/>
              <a:gd name="connsiteY62" fmla="*/ 3050251 h 3429002"/>
              <a:gd name="connsiteX63" fmla="*/ 604404 w 6096552"/>
              <a:gd name="connsiteY63" fmla="*/ 3041790 h 3429002"/>
              <a:gd name="connsiteX64" fmla="*/ 647462 w 6096552"/>
              <a:gd name="connsiteY64" fmla="*/ 3041790 h 3429002"/>
              <a:gd name="connsiteX65" fmla="*/ 647462 w 6096552"/>
              <a:gd name="connsiteY65" fmla="*/ 3022548 h 3429002"/>
              <a:gd name="connsiteX66" fmla="*/ 1023956 w 6096552"/>
              <a:gd name="connsiteY66" fmla="*/ 3022485 h 3429002"/>
              <a:gd name="connsiteX67" fmla="*/ 1023956 w 6096552"/>
              <a:gd name="connsiteY67" fmla="*/ 3113679 h 3429002"/>
              <a:gd name="connsiteX68" fmla="*/ 1045016 w 6096552"/>
              <a:gd name="connsiteY68" fmla="*/ 3113679 h 3429002"/>
              <a:gd name="connsiteX69" fmla="*/ 1045016 w 6096552"/>
              <a:gd name="connsiteY69" fmla="*/ 3075196 h 3429002"/>
              <a:gd name="connsiteX70" fmla="*/ 1074975 w 6096552"/>
              <a:gd name="connsiteY70" fmla="*/ 3113679 h 3429002"/>
              <a:gd name="connsiteX71" fmla="*/ 1099481 w 6096552"/>
              <a:gd name="connsiteY71" fmla="*/ 3113679 h 3429002"/>
              <a:gd name="connsiteX72" fmla="*/ 1065009 w 6096552"/>
              <a:gd name="connsiteY72" fmla="*/ 3068114 h 3429002"/>
              <a:gd name="connsiteX73" fmla="*/ 1099481 w 6096552"/>
              <a:gd name="connsiteY73" fmla="*/ 3022485 h 3429002"/>
              <a:gd name="connsiteX74" fmla="*/ 1074975 w 6096552"/>
              <a:gd name="connsiteY74" fmla="*/ 3022485 h 3429002"/>
              <a:gd name="connsiteX75" fmla="*/ 1045016 w 6096552"/>
              <a:gd name="connsiteY75" fmla="*/ 3060968 h 3429002"/>
              <a:gd name="connsiteX76" fmla="*/ 1045016 w 6096552"/>
              <a:gd name="connsiteY76" fmla="*/ 3022485 h 3429002"/>
              <a:gd name="connsiteX77" fmla="*/ 666077 w 6096552"/>
              <a:gd name="connsiteY77" fmla="*/ 3022485 h 3429002"/>
              <a:gd name="connsiteX78" fmla="*/ 666077 w 6096552"/>
              <a:gd name="connsiteY78" fmla="*/ 3113679 h 3429002"/>
              <a:gd name="connsiteX79" fmla="*/ 687073 w 6096552"/>
              <a:gd name="connsiteY79" fmla="*/ 3113679 h 3429002"/>
              <a:gd name="connsiteX80" fmla="*/ 687073 w 6096552"/>
              <a:gd name="connsiteY80" fmla="*/ 3075196 h 3429002"/>
              <a:gd name="connsiteX81" fmla="*/ 717033 w 6096552"/>
              <a:gd name="connsiteY81" fmla="*/ 3113679 h 3429002"/>
              <a:gd name="connsiteX82" fmla="*/ 741602 w 6096552"/>
              <a:gd name="connsiteY82" fmla="*/ 3113679 h 3429002"/>
              <a:gd name="connsiteX83" fmla="*/ 707067 w 6096552"/>
              <a:gd name="connsiteY83" fmla="*/ 3068114 h 3429002"/>
              <a:gd name="connsiteX84" fmla="*/ 741602 w 6096552"/>
              <a:gd name="connsiteY84" fmla="*/ 3022485 h 3429002"/>
              <a:gd name="connsiteX85" fmla="*/ 717033 w 6096552"/>
              <a:gd name="connsiteY85" fmla="*/ 3022485 h 3429002"/>
              <a:gd name="connsiteX86" fmla="*/ 687073 w 6096552"/>
              <a:gd name="connsiteY86" fmla="*/ 3060968 h 3429002"/>
              <a:gd name="connsiteX87" fmla="*/ 687073 w 6096552"/>
              <a:gd name="connsiteY87" fmla="*/ 3022485 h 3429002"/>
              <a:gd name="connsiteX88" fmla="*/ 0 w 6096552"/>
              <a:gd name="connsiteY88" fmla="*/ 0 h 3429002"/>
              <a:gd name="connsiteX89" fmla="*/ 6096552 w 6096552"/>
              <a:gd name="connsiteY89" fmla="*/ 0 h 3429002"/>
              <a:gd name="connsiteX90" fmla="*/ 6096552 w 6096552"/>
              <a:gd name="connsiteY90" fmla="*/ 1 h 3429002"/>
              <a:gd name="connsiteX91" fmla="*/ 6096552 w 6096552"/>
              <a:gd name="connsiteY91" fmla="*/ 2 h 3429002"/>
              <a:gd name="connsiteX92" fmla="*/ 6096552 w 6096552"/>
              <a:gd name="connsiteY92" fmla="*/ 3429000 h 3429002"/>
              <a:gd name="connsiteX93" fmla="*/ 6096552 w 6096552"/>
              <a:gd name="connsiteY93" fmla="*/ 3429002 h 3429002"/>
              <a:gd name="connsiteX94" fmla="*/ 0 w 6096552"/>
              <a:gd name="connsiteY94" fmla="*/ 3429002 h 342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096552" h="3429002">
                <a:moveTo>
                  <a:pt x="1146049" y="3041539"/>
                </a:moveTo>
                <a:lnTo>
                  <a:pt x="1157832" y="3076512"/>
                </a:lnTo>
                <a:lnTo>
                  <a:pt x="1134642" y="3076512"/>
                </a:lnTo>
                <a:close/>
                <a:moveTo>
                  <a:pt x="788170" y="3041539"/>
                </a:moveTo>
                <a:lnTo>
                  <a:pt x="799953" y="3076512"/>
                </a:lnTo>
                <a:lnTo>
                  <a:pt x="776763" y="3076512"/>
                </a:lnTo>
                <a:close/>
                <a:moveTo>
                  <a:pt x="1132323" y="3022548"/>
                </a:moveTo>
                <a:lnTo>
                  <a:pt x="1100860" y="3113679"/>
                </a:lnTo>
                <a:lnTo>
                  <a:pt x="1123110" y="3113679"/>
                </a:lnTo>
                <a:lnTo>
                  <a:pt x="1128876" y="3095065"/>
                </a:lnTo>
                <a:lnTo>
                  <a:pt x="1163786" y="3095065"/>
                </a:lnTo>
                <a:lnTo>
                  <a:pt x="1169741" y="3113679"/>
                </a:lnTo>
                <a:lnTo>
                  <a:pt x="1191615" y="3113679"/>
                </a:lnTo>
                <a:lnTo>
                  <a:pt x="1159148" y="3022548"/>
                </a:lnTo>
                <a:close/>
                <a:moveTo>
                  <a:pt x="961907" y="3022548"/>
                </a:moveTo>
                <a:cubicBezTo>
                  <a:pt x="944358" y="3022548"/>
                  <a:pt x="933640" y="3032827"/>
                  <a:pt x="933640" y="3050251"/>
                </a:cubicBezTo>
                <a:cubicBezTo>
                  <a:pt x="933640" y="3067675"/>
                  <a:pt x="945987" y="3076826"/>
                  <a:pt x="961907" y="3076826"/>
                </a:cubicBezTo>
                <a:lnTo>
                  <a:pt x="983468" y="3076826"/>
                </a:lnTo>
                <a:cubicBezTo>
                  <a:pt x="988921" y="3076826"/>
                  <a:pt x="991678" y="3080962"/>
                  <a:pt x="991678" y="3085287"/>
                </a:cubicBezTo>
                <a:cubicBezTo>
                  <a:pt x="991678" y="3089737"/>
                  <a:pt x="988921" y="3093748"/>
                  <a:pt x="983468" y="3093748"/>
                </a:cubicBezTo>
                <a:lnTo>
                  <a:pt x="937338" y="3093748"/>
                </a:lnTo>
                <a:lnTo>
                  <a:pt x="937338" y="3113679"/>
                </a:lnTo>
                <a:lnTo>
                  <a:pt x="982716" y="3113679"/>
                </a:lnTo>
                <a:cubicBezTo>
                  <a:pt x="1000704" y="3113679"/>
                  <a:pt x="1011358" y="3103777"/>
                  <a:pt x="1011358" y="3085287"/>
                </a:cubicBezTo>
                <a:cubicBezTo>
                  <a:pt x="1011358" y="3068615"/>
                  <a:pt x="1000641" y="3058712"/>
                  <a:pt x="986727" y="3058712"/>
                </a:cubicBezTo>
                <a:lnTo>
                  <a:pt x="961907" y="3058712"/>
                </a:lnTo>
                <a:cubicBezTo>
                  <a:pt x="956078" y="3058712"/>
                  <a:pt x="953321" y="3054701"/>
                  <a:pt x="953321" y="3050251"/>
                </a:cubicBezTo>
                <a:cubicBezTo>
                  <a:pt x="953321" y="3045801"/>
                  <a:pt x="956078" y="3041790"/>
                  <a:pt x="961907" y="3041790"/>
                </a:cubicBezTo>
                <a:lnTo>
                  <a:pt x="1004965" y="3041790"/>
                </a:lnTo>
                <a:lnTo>
                  <a:pt x="1004965" y="3022548"/>
                </a:lnTo>
                <a:close/>
                <a:moveTo>
                  <a:pt x="841570" y="3022548"/>
                </a:moveTo>
                <a:lnTo>
                  <a:pt x="841570" y="3113679"/>
                </a:lnTo>
                <a:lnTo>
                  <a:pt x="862692" y="3113679"/>
                </a:lnTo>
                <a:lnTo>
                  <a:pt x="862692" y="3057459"/>
                </a:lnTo>
                <a:lnTo>
                  <a:pt x="898981" y="3113491"/>
                </a:lnTo>
                <a:lnTo>
                  <a:pt x="898981" y="3113679"/>
                </a:lnTo>
                <a:lnTo>
                  <a:pt x="920855" y="3113679"/>
                </a:lnTo>
                <a:lnTo>
                  <a:pt x="920793" y="3093999"/>
                </a:lnTo>
                <a:lnTo>
                  <a:pt x="920667" y="3022548"/>
                </a:lnTo>
                <a:lnTo>
                  <a:pt x="899671" y="3022548"/>
                </a:lnTo>
                <a:lnTo>
                  <a:pt x="899671" y="3079834"/>
                </a:lnTo>
                <a:lnTo>
                  <a:pt x="863068" y="3022548"/>
                </a:lnTo>
                <a:close/>
                <a:moveTo>
                  <a:pt x="774444" y="3022548"/>
                </a:moveTo>
                <a:lnTo>
                  <a:pt x="742918" y="3113679"/>
                </a:lnTo>
                <a:lnTo>
                  <a:pt x="765168" y="3113679"/>
                </a:lnTo>
                <a:lnTo>
                  <a:pt x="770934" y="3095065"/>
                </a:lnTo>
                <a:lnTo>
                  <a:pt x="805845" y="3095065"/>
                </a:lnTo>
                <a:lnTo>
                  <a:pt x="811799" y="3113679"/>
                </a:lnTo>
                <a:lnTo>
                  <a:pt x="833735" y="3113679"/>
                </a:lnTo>
                <a:lnTo>
                  <a:pt x="801269" y="3022548"/>
                </a:lnTo>
                <a:close/>
                <a:moveTo>
                  <a:pt x="604404" y="3022548"/>
                </a:moveTo>
                <a:cubicBezTo>
                  <a:pt x="586792" y="3022548"/>
                  <a:pt x="576137" y="3032827"/>
                  <a:pt x="576137" y="3050251"/>
                </a:cubicBezTo>
                <a:cubicBezTo>
                  <a:pt x="576137" y="3067675"/>
                  <a:pt x="588484" y="3076826"/>
                  <a:pt x="604404" y="3076826"/>
                </a:cubicBezTo>
                <a:lnTo>
                  <a:pt x="625964" y="3076826"/>
                </a:lnTo>
                <a:cubicBezTo>
                  <a:pt x="631417" y="3076826"/>
                  <a:pt x="634174" y="3080962"/>
                  <a:pt x="634174" y="3085287"/>
                </a:cubicBezTo>
                <a:cubicBezTo>
                  <a:pt x="634174" y="3089737"/>
                  <a:pt x="631417" y="3093748"/>
                  <a:pt x="625964" y="3093748"/>
                </a:cubicBezTo>
                <a:lnTo>
                  <a:pt x="579772" y="3093748"/>
                </a:lnTo>
                <a:lnTo>
                  <a:pt x="579772" y="3113679"/>
                </a:lnTo>
                <a:lnTo>
                  <a:pt x="625149" y="3113679"/>
                </a:lnTo>
                <a:cubicBezTo>
                  <a:pt x="643137" y="3113679"/>
                  <a:pt x="653792" y="3103777"/>
                  <a:pt x="653792" y="3085287"/>
                </a:cubicBezTo>
                <a:cubicBezTo>
                  <a:pt x="653792" y="3068615"/>
                  <a:pt x="643137" y="3058712"/>
                  <a:pt x="629223" y="3058712"/>
                </a:cubicBezTo>
                <a:lnTo>
                  <a:pt x="604404" y="3058712"/>
                </a:lnTo>
                <a:cubicBezTo>
                  <a:pt x="598575" y="3058712"/>
                  <a:pt x="595817" y="3054701"/>
                  <a:pt x="595817" y="3050251"/>
                </a:cubicBezTo>
                <a:cubicBezTo>
                  <a:pt x="595817" y="3045801"/>
                  <a:pt x="598575" y="3041790"/>
                  <a:pt x="604404" y="3041790"/>
                </a:cubicBezTo>
                <a:lnTo>
                  <a:pt x="647462" y="3041790"/>
                </a:lnTo>
                <a:lnTo>
                  <a:pt x="647462" y="3022548"/>
                </a:lnTo>
                <a:close/>
                <a:moveTo>
                  <a:pt x="1023956" y="3022485"/>
                </a:moveTo>
                <a:lnTo>
                  <a:pt x="1023956" y="3113679"/>
                </a:lnTo>
                <a:lnTo>
                  <a:pt x="1045016" y="3113679"/>
                </a:lnTo>
                <a:lnTo>
                  <a:pt x="1045016" y="3075196"/>
                </a:lnTo>
                <a:lnTo>
                  <a:pt x="1074975" y="3113679"/>
                </a:lnTo>
                <a:lnTo>
                  <a:pt x="1099481" y="3113679"/>
                </a:lnTo>
                <a:lnTo>
                  <a:pt x="1065009" y="3068114"/>
                </a:lnTo>
                <a:lnTo>
                  <a:pt x="1099481" y="3022485"/>
                </a:lnTo>
                <a:lnTo>
                  <a:pt x="1074975" y="3022485"/>
                </a:lnTo>
                <a:lnTo>
                  <a:pt x="1045016" y="3060968"/>
                </a:lnTo>
                <a:lnTo>
                  <a:pt x="1045016" y="3022485"/>
                </a:lnTo>
                <a:close/>
                <a:moveTo>
                  <a:pt x="666077" y="3022485"/>
                </a:moveTo>
                <a:lnTo>
                  <a:pt x="666077" y="3113679"/>
                </a:lnTo>
                <a:lnTo>
                  <a:pt x="687073" y="3113679"/>
                </a:lnTo>
                <a:lnTo>
                  <a:pt x="687073" y="3075196"/>
                </a:lnTo>
                <a:lnTo>
                  <a:pt x="717033" y="3113679"/>
                </a:lnTo>
                <a:lnTo>
                  <a:pt x="741602" y="3113679"/>
                </a:lnTo>
                <a:lnTo>
                  <a:pt x="707067" y="3068114"/>
                </a:lnTo>
                <a:lnTo>
                  <a:pt x="741602" y="3022485"/>
                </a:lnTo>
                <a:lnTo>
                  <a:pt x="717033" y="3022485"/>
                </a:lnTo>
                <a:lnTo>
                  <a:pt x="687073" y="3060968"/>
                </a:lnTo>
                <a:lnTo>
                  <a:pt x="687073" y="3022485"/>
                </a:lnTo>
                <a:close/>
                <a:moveTo>
                  <a:pt x="0" y="0"/>
                </a:moveTo>
                <a:lnTo>
                  <a:pt x="6096552" y="0"/>
                </a:lnTo>
                <a:lnTo>
                  <a:pt x="6096552" y="1"/>
                </a:lnTo>
                <a:lnTo>
                  <a:pt x="6096552" y="2"/>
                </a:lnTo>
                <a:lnTo>
                  <a:pt x="6096552" y="3429000"/>
                </a:lnTo>
                <a:lnTo>
                  <a:pt x="6096552" y="3429002"/>
                </a:lnTo>
                <a:lnTo>
                  <a:pt x="0" y="3429002"/>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0" name="Picture Placeholder 11">
            <a:extLst>
              <a:ext uri="{FF2B5EF4-FFF2-40B4-BE49-F238E27FC236}">
                <a16:creationId xmlns:a16="http://schemas.microsoft.com/office/drawing/2014/main" id="{E26C3E65-10F6-D14C-A4C6-B9C29EF3382F}"/>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1" name="Picture Placeholder 13">
            <a:extLst>
              <a:ext uri="{FF2B5EF4-FFF2-40B4-BE49-F238E27FC236}">
                <a16:creationId xmlns:a16="http://schemas.microsoft.com/office/drawing/2014/main" id="{6478AEAD-2263-1A47-A959-55E27B18824E}"/>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3" name="Text Placeholder 18">
            <a:extLst>
              <a:ext uri="{FF2B5EF4-FFF2-40B4-BE49-F238E27FC236}">
                <a16:creationId xmlns:a16="http://schemas.microsoft.com/office/drawing/2014/main" id="{AE36B329-0BE6-7A49-8654-DDEA7932EC4D}"/>
              </a:ext>
            </a:extLst>
          </p:cNvPr>
          <p:cNvSpPr>
            <a:spLocks noGrp="1"/>
          </p:cNvSpPr>
          <p:nvPr>
            <p:ph type="body" sz="quarter" idx="19" hasCustomPrompt="1"/>
          </p:nvPr>
        </p:nvSpPr>
        <p:spPr>
          <a:xfrm>
            <a:off x="6102156" y="1300220"/>
            <a:ext cx="6096552"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6102155" y="4729219"/>
            <a:ext cx="6089839"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1" name="Text Placeholder 18">
            <a:extLst>
              <a:ext uri="{FF2B5EF4-FFF2-40B4-BE49-F238E27FC236}">
                <a16:creationId xmlns:a16="http://schemas.microsoft.com/office/drawing/2014/main" id="{CAE0F1B9-C51D-2C4C-8657-A80AEC2E3D1F}"/>
              </a:ext>
            </a:extLst>
          </p:cNvPr>
          <p:cNvSpPr>
            <a:spLocks noGrp="1"/>
          </p:cNvSpPr>
          <p:nvPr>
            <p:ph type="body" sz="quarter" idx="14" hasCustomPrompt="1"/>
          </p:nvPr>
        </p:nvSpPr>
        <p:spPr>
          <a:xfrm>
            <a:off x="0" y="1300220"/>
            <a:ext cx="6096000"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5" name="Text Placeholder 18">
            <a:extLst>
              <a:ext uri="{FF2B5EF4-FFF2-40B4-BE49-F238E27FC236}">
                <a16:creationId xmlns:a16="http://schemas.microsoft.com/office/drawing/2014/main" id="{7744189A-DC50-C443-9FD4-A84FC60A0108}"/>
              </a:ext>
            </a:extLst>
          </p:cNvPr>
          <p:cNvSpPr>
            <a:spLocks noGrp="1"/>
          </p:cNvSpPr>
          <p:nvPr>
            <p:ph type="body" sz="quarter" idx="20" hasCustomPrompt="1"/>
          </p:nvPr>
        </p:nvSpPr>
        <p:spPr>
          <a:xfrm>
            <a:off x="-5594" y="4729219"/>
            <a:ext cx="6101594"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4" name="textruta 5">
            <a:extLst>
              <a:ext uri="{FF2B5EF4-FFF2-40B4-BE49-F238E27FC236}">
                <a16:creationId xmlns:a16="http://schemas.microsoft.com/office/drawing/2014/main" id="{19FBFB5A-FFAC-8E48-BE9F-8171ABD4A95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7" name="textruta 16">
            <a:extLst>
              <a:ext uri="{FF2B5EF4-FFF2-40B4-BE49-F238E27FC236}">
                <a16:creationId xmlns:a16="http://schemas.microsoft.com/office/drawing/2014/main" id="{75DFCBE9-EE68-0440-97A2-234715FAABCE}"/>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559F1CA4-11DF-CD41-9092-56CD49479BD3}"/>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420B4BDA-12DF-064A-BD9D-7A5CBB0BD6CB}"/>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Platshållare för datum 3">
            <a:extLst>
              <a:ext uri="{FF2B5EF4-FFF2-40B4-BE49-F238E27FC236}">
                <a16:creationId xmlns:a16="http://schemas.microsoft.com/office/drawing/2014/main" id="{095D123A-AEDC-BC4D-9CB3-3B6510387C2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51102BA3-179C-4677-B699-BC8ADF893732}" type="datetime1">
              <a:rPr lang="nb-NO" smtClean="0"/>
              <a:t>24.09.2024</a:t>
            </a:fld>
            <a:endParaRPr lang="en-US"/>
          </a:p>
        </p:txBody>
      </p:sp>
      <p:sp>
        <p:nvSpPr>
          <p:cNvPr id="23" name="Platshållare för sidfot 4">
            <a:extLst>
              <a:ext uri="{FF2B5EF4-FFF2-40B4-BE49-F238E27FC236}">
                <a16:creationId xmlns:a16="http://schemas.microsoft.com/office/drawing/2014/main" id="{2C79257B-832F-5742-855F-0AA0C338108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24" name="Platshållare för bildnummer 5">
            <a:extLst>
              <a:ext uri="{FF2B5EF4-FFF2-40B4-BE49-F238E27FC236}">
                <a16:creationId xmlns:a16="http://schemas.microsoft.com/office/drawing/2014/main" id="{EFDD78FE-8BED-3F40-B84D-A849758983F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5" name="Text Placeholder 4">
            <a:extLst>
              <a:ext uri="{FF2B5EF4-FFF2-40B4-BE49-F238E27FC236}">
                <a16:creationId xmlns:a16="http://schemas.microsoft.com/office/drawing/2014/main" id="{71A9C98A-4687-4040-B606-2087DF2A2EFC}"/>
              </a:ext>
            </a:extLst>
          </p:cNvPr>
          <p:cNvSpPr>
            <a:spLocks noGrp="1"/>
          </p:cNvSpPr>
          <p:nvPr>
            <p:ph type="body" sz="quarter" idx="2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173D70AB-BF8E-C648-AAC9-4F8B819A8EA1}"/>
              </a:ext>
            </a:extLst>
          </p:cNvPr>
          <p:cNvSpPr>
            <a:spLocks noGrp="1"/>
          </p:cNvSpPr>
          <p:nvPr>
            <p:ph type="body" sz="quarter" idx="27" hasCustomPrompt="1"/>
          </p:nvPr>
        </p:nvSpPr>
        <p:spPr>
          <a:xfrm rot="5400000">
            <a:off x="4805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7" name="Text Placeholder 4">
            <a:extLst>
              <a:ext uri="{FF2B5EF4-FFF2-40B4-BE49-F238E27FC236}">
                <a16:creationId xmlns:a16="http://schemas.microsoft.com/office/drawing/2014/main" id="{71F88B05-AE87-C844-A8AD-6E40968EBE38}"/>
              </a:ext>
            </a:extLst>
          </p:cNvPr>
          <p:cNvSpPr>
            <a:spLocks noGrp="1"/>
          </p:cNvSpPr>
          <p:nvPr>
            <p:ph type="body" sz="quarter" idx="28" hasCustomPrompt="1"/>
          </p:nvPr>
        </p:nvSpPr>
        <p:spPr>
          <a:xfrm rot="5400000">
            <a:off x="4805730" y="4232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8" name="Text Placeholder 4">
            <a:extLst>
              <a:ext uri="{FF2B5EF4-FFF2-40B4-BE49-F238E27FC236}">
                <a16:creationId xmlns:a16="http://schemas.microsoft.com/office/drawing/2014/main" id="{57F2AD48-4016-D14A-BC63-41C3D6B3BDF0}"/>
              </a:ext>
            </a:extLst>
          </p:cNvPr>
          <p:cNvSpPr>
            <a:spLocks noGrp="1"/>
          </p:cNvSpPr>
          <p:nvPr>
            <p:ph type="body" sz="quarter" idx="29" hasCustomPrompt="1"/>
          </p:nvPr>
        </p:nvSpPr>
        <p:spPr>
          <a:xfrm rot="5400000">
            <a:off x="10902284" y="4232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904199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Three images">
    <p:bg>
      <p:bgPr>
        <a:solidFill>
          <a:schemeClr val="bg1"/>
        </a:solid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67A803C1-5E85-5C45-B84F-9737F92F8DD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098400"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7" name="Picture Placeholder 17">
            <a:extLst>
              <a:ext uri="{FF2B5EF4-FFF2-40B4-BE49-F238E27FC236}">
                <a16:creationId xmlns:a16="http://schemas.microsoft.com/office/drawing/2014/main" id="{ACAB582F-A4D3-6042-80E5-449FA4DD1AC0}"/>
              </a:ext>
            </a:extLst>
          </p:cNvPr>
          <p:cNvSpPr>
            <a:spLocks noGrp="1"/>
          </p:cNvSpPr>
          <p:nvPr>
            <p:ph type="pic" sz="quarter" idx="20" hasCustomPrompt="1"/>
          </p:nvPr>
        </p:nvSpPr>
        <p:spPr>
          <a:xfrm>
            <a:off x="6098400"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2" name="Text Placeholder 18">
            <a:extLst>
              <a:ext uri="{FF2B5EF4-FFF2-40B4-BE49-F238E27FC236}">
                <a16:creationId xmlns:a16="http://schemas.microsoft.com/office/drawing/2014/main" id="{1BB6EBC7-3CB0-7949-AB1F-7B011BF726B5}"/>
              </a:ext>
            </a:extLst>
          </p:cNvPr>
          <p:cNvSpPr>
            <a:spLocks noGrp="1"/>
          </p:cNvSpPr>
          <p:nvPr>
            <p:ph type="body" sz="quarter" idx="23" hasCustomPrompt="1"/>
          </p:nvPr>
        </p:nvSpPr>
        <p:spPr>
          <a:xfrm>
            <a:off x="-6151" y="3014721"/>
            <a:ext cx="6109247"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3" name="Text Placeholder 18">
            <a:extLst>
              <a:ext uri="{FF2B5EF4-FFF2-40B4-BE49-F238E27FC236}">
                <a16:creationId xmlns:a16="http://schemas.microsoft.com/office/drawing/2014/main" id="{1A6292A0-28D6-8F43-9A84-193B84BC52B2}"/>
              </a:ext>
            </a:extLst>
          </p:cNvPr>
          <p:cNvSpPr>
            <a:spLocks noGrp="1"/>
          </p:cNvSpPr>
          <p:nvPr>
            <p:ph type="body" sz="quarter" idx="24" hasCustomPrompt="1"/>
          </p:nvPr>
        </p:nvSpPr>
        <p:spPr>
          <a:xfrm>
            <a:off x="6102155" y="1300220"/>
            <a:ext cx="6105491"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4" name="Text Placeholder 18">
            <a:extLst>
              <a:ext uri="{FF2B5EF4-FFF2-40B4-BE49-F238E27FC236}">
                <a16:creationId xmlns:a16="http://schemas.microsoft.com/office/drawing/2014/main" id="{D141078C-5B10-0549-8F72-9894A9BF4F46}"/>
              </a:ext>
            </a:extLst>
          </p:cNvPr>
          <p:cNvSpPr>
            <a:spLocks noGrp="1"/>
          </p:cNvSpPr>
          <p:nvPr>
            <p:ph type="body" sz="quarter" idx="21" hasCustomPrompt="1"/>
          </p:nvPr>
        </p:nvSpPr>
        <p:spPr>
          <a:xfrm>
            <a:off x="6102156" y="4729219"/>
            <a:ext cx="6105490"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2" name="textruta 5">
            <a:extLst>
              <a:ext uri="{FF2B5EF4-FFF2-40B4-BE49-F238E27FC236}">
                <a16:creationId xmlns:a16="http://schemas.microsoft.com/office/drawing/2014/main" id="{BAE890E4-E523-6647-98A4-B32F05744FF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12">
            <a:extLst>
              <a:ext uri="{FF2B5EF4-FFF2-40B4-BE49-F238E27FC236}">
                <a16:creationId xmlns:a16="http://schemas.microsoft.com/office/drawing/2014/main" id="{11616D45-9A27-C34A-86FA-CB9409332032}"/>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F19A6BCC-975E-7545-BB3A-57857992C98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ktangel 14">
            <a:extLst>
              <a:ext uri="{FF2B5EF4-FFF2-40B4-BE49-F238E27FC236}">
                <a16:creationId xmlns:a16="http://schemas.microsoft.com/office/drawing/2014/main" id="{D6050EB3-8959-584C-BBC7-5A81E084A61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Platshållare för datum 3">
            <a:extLst>
              <a:ext uri="{FF2B5EF4-FFF2-40B4-BE49-F238E27FC236}">
                <a16:creationId xmlns:a16="http://schemas.microsoft.com/office/drawing/2014/main" id="{7274DBF8-BA28-BD43-A9B5-0497B225AD6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485ED26A-6166-4EE3-8EC4-C296B8111F44}" type="datetime1">
              <a:rPr lang="nb-NO" smtClean="0"/>
              <a:t>24.09.2024</a:t>
            </a:fld>
            <a:endParaRPr lang="en-US"/>
          </a:p>
        </p:txBody>
      </p:sp>
      <p:sp>
        <p:nvSpPr>
          <p:cNvPr id="19" name="Platshållare för sidfot 4">
            <a:extLst>
              <a:ext uri="{FF2B5EF4-FFF2-40B4-BE49-F238E27FC236}">
                <a16:creationId xmlns:a16="http://schemas.microsoft.com/office/drawing/2014/main" id="{FE9EF8A8-2297-194D-8536-889E5D4E052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20" name="Platshållare för bildnummer 5">
            <a:extLst>
              <a:ext uri="{FF2B5EF4-FFF2-40B4-BE49-F238E27FC236}">
                <a16:creationId xmlns:a16="http://schemas.microsoft.com/office/drawing/2014/main" id="{65E7AF51-DAFE-9047-8450-28B0B3DE053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B38D1478-E2C4-9C47-9554-2B6F1BEF76A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5" name="Text Placeholder 4">
            <a:extLst>
              <a:ext uri="{FF2B5EF4-FFF2-40B4-BE49-F238E27FC236}">
                <a16:creationId xmlns:a16="http://schemas.microsoft.com/office/drawing/2014/main" id="{968682EE-E62E-7F45-8D53-EA4C7D3E2A5B}"/>
              </a:ext>
            </a:extLst>
          </p:cNvPr>
          <p:cNvSpPr>
            <a:spLocks noGrp="1"/>
          </p:cNvSpPr>
          <p:nvPr>
            <p:ph type="body" sz="quarter" idx="25" hasCustomPrompt="1"/>
          </p:nvPr>
        </p:nvSpPr>
        <p:spPr>
          <a:xfrm rot="5400000">
            <a:off x="4818982"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A5503383-A8B0-564C-8751-AEE0A84AE6C3}"/>
              </a:ext>
            </a:extLst>
          </p:cNvPr>
          <p:cNvSpPr>
            <a:spLocks noGrp="1"/>
          </p:cNvSpPr>
          <p:nvPr>
            <p:ph type="body" sz="quarter" idx="26" hasCustomPrompt="1"/>
          </p:nvPr>
        </p:nvSpPr>
        <p:spPr>
          <a:xfrm rot="5400000">
            <a:off x="10901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419241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 Four Images Icons">
    <p:bg>
      <p:bgPr>
        <a:solidFill>
          <a:schemeClr val="bg1"/>
        </a:solidFill>
        <a:effectLst/>
      </p:bgPr>
    </p:bg>
    <p:spTree>
      <p:nvGrpSpPr>
        <p:cNvPr id="1" name=""/>
        <p:cNvGrpSpPr/>
        <p:nvPr/>
      </p:nvGrpSpPr>
      <p:grpSpPr>
        <a:xfrm>
          <a:off x="0" y="0"/>
          <a:ext cx="0" cy="0"/>
          <a:chOff x="0" y="0"/>
          <a:chExt cx="0" cy="0"/>
        </a:xfrm>
      </p:grpSpPr>
      <p:sp>
        <p:nvSpPr>
          <p:cNvPr id="12" name="Picture Placeholder 28">
            <a:extLst>
              <a:ext uri="{FF2B5EF4-FFF2-40B4-BE49-F238E27FC236}">
                <a16:creationId xmlns:a16="http://schemas.microsoft.com/office/drawing/2014/main" id="{66A1736D-0DE2-E745-88D9-563B710EF5D1}"/>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3" name="Picture Placeholder 17">
            <a:extLst>
              <a:ext uri="{FF2B5EF4-FFF2-40B4-BE49-F238E27FC236}">
                <a16:creationId xmlns:a16="http://schemas.microsoft.com/office/drawing/2014/main" id="{F6D91FA2-3158-514E-AC7C-830A94A59D6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0" name="Picture Placeholder 11">
            <a:extLst>
              <a:ext uri="{FF2B5EF4-FFF2-40B4-BE49-F238E27FC236}">
                <a16:creationId xmlns:a16="http://schemas.microsoft.com/office/drawing/2014/main" id="{1B7FC29D-F898-3A44-989C-87EB7E0AE74E}"/>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1" name="Picture Placeholder 13">
            <a:extLst>
              <a:ext uri="{FF2B5EF4-FFF2-40B4-BE49-F238E27FC236}">
                <a16:creationId xmlns:a16="http://schemas.microsoft.com/office/drawing/2014/main" id="{F7C6A77F-C0D1-A44A-862B-B2F2882592E3}"/>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4" name="Picture Placeholder 4">
            <a:extLst>
              <a:ext uri="{FF2B5EF4-FFF2-40B4-BE49-F238E27FC236}">
                <a16:creationId xmlns:a16="http://schemas.microsoft.com/office/drawing/2014/main" id="{81D91098-732B-074B-B219-BF059229333C}"/>
              </a:ext>
            </a:extLst>
          </p:cNvPr>
          <p:cNvSpPr>
            <a:spLocks noGrp="1"/>
          </p:cNvSpPr>
          <p:nvPr>
            <p:ph type="pic" sz="quarter" idx="39" hasCustomPrompt="1"/>
          </p:nvPr>
        </p:nvSpPr>
        <p:spPr>
          <a:xfrm>
            <a:off x="2058068" y="800102"/>
            <a:ext cx="1979867" cy="1828800"/>
          </a:xfrm>
        </p:spPr>
        <p:txBody>
          <a:bodyPr/>
          <a:lstStyle>
            <a:lvl1pPr marL="12700" indent="0" algn="ctr">
              <a:buNone/>
              <a:defRPr sz="1300">
                <a:solidFill>
                  <a:schemeClr val="tx2"/>
                </a:solidFill>
              </a:defRPr>
            </a:lvl1pPr>
          </a:lstStyle>
          <a:p>
            <a:r>
              <a:rPr lang="en-US" noProof="0"/>
              <a:t>Click to add icon</a:t>
            </a:r>
          </a:p>
        </p:txBody>
      </p:sp>
      <p:sp>
        <p:nvSpPr>
          <p:cNvPr id="15" name="Picture Placeholder 4">
            <a:extLst>
              <a:ext uri="{FF2B5EF4-FFF2-40B4-BE49-F238E27FC236}">
                <a16:creationId xmlns:a16="http://schemas.microsoft.com/office/drawing/2014/main" id="{71F87AE1-7112-F54A-A977-6BBBC300F50F}"/>
              </a:ext>
            </a:extLst>
          </p:cNvPr>
          <p:cNvSpPr>
            <a:spLocks noGrp="1"/>
          </p:cNvSpPr>
          <p:nvPr>
            <p:ph type="pic" sz="quarter" idx="40" hasCustomPrompt="1"/>
          </p:nvPr>
        </p:nvSpPr>
        <p:spPr>
          <a:xfrm>
            <a:off x="2058069" y="4229101"/>
            <a:ext cx="1979867" cy="1828800"/>
          </a:xfrm>
        </p:spPr>
        <p:txBody>
          <a:bodyPr/>
          <a:lstStyle>
            <a:lvl1pPr marL="12700" indent="0" algn="ctr">
              <a:buNone/>
              <a:defRPr sz="1300">
                <a:solidFill>
                  <a:schemeClr val="tx2"/>
                </a:solidFill>
              </a:defRPr>
            </a:lvl1pPr>
          </a:lstStyle>
          <a:p>
            <a:r>
              <a:rPr lang="en-US" noProof="0"/>
              <a:t>Click to add icon</a:t>
            </a:r>
          </a:p>
        </p:txBody>
      </p:sp>
      <p:sp>
        <p:nvSpPr>
          <p:cNvPr id="18" name="Picture Placeholder 4">
            <a:extLst>
              <a:ext uri="{FF2B5EF4-FFF2-40B4-BE49-F238E27FC236}">
                <a16:creationId xmlns:a16="http://schemas.microsoft.com/office/drawing/2014/main" id="{19DE4C17-73C1-B043-AFB8-39C52FFF977C}"/>
              </a:ext>
            </a:extLst>
          </p:cNvPr>
          <p:cNvSpPr>
            <a:spLocks noGrp="1"/>
          </p:cNvSpPr>
          <p:nvPr>
            <p:ph type="pic" sz="quarter" idx="41" hasCustomPrompt="1"/>
          </p:nvPr>
        </p:nvSpPr>
        <p:spPr>
          <a:xfrm>
            <a:off x="8154622" y="800102"/>
            <a:ext cx="1979867" cy="1828800"/>
          </a:xfrm>
        </p:spPr>
        <p:txBody>
          <a:bodyPr/>
          <a:lstStyle>
            <a:lvl1pPr marL="12700" indent="0" algn="ctr">
              <a:buNone/>
              <a:defRPr sz="1300">
                <a:solidFill>
                  <a:schemeClr val="tx2"/>
                </a:solidFill>
              </a:defRPr>
            </a:lvl1pPr>
          </a:lstStyle>
          <a:p>
            <a:r>
              <a:rPr lang="en-US" noProof="0"/>
              <a:t>Click to add icon</a:t>
            </a:r>
          </a:p>
        </p:txBody>
      </p:sp>
      <p:sp>
        <p:nvSpPr>
          <p:cNvPr id="19" name="Picture Placeholder 4">
            <a:extLst>
              <a:ext uri="{FF2B5EF4-FFF2-40B4-BE49-F238E27FC236}">
                <a16:creationId xmlns:a16="http://schemas.microsoft.com/office/drawing/2014/main" id="{9EAD56EA-10D4-4F4A-832B-AA6DC1EA75DB}"/>
              </a:ext>
            </a:extLst>
          </p:cNvPr>
          <p:cNvSpPr>
            <a:spLocks noGrp="1"/>
          </p:cNvSpPr>
          <p:nvPr>
            <p:ph type="pic" sz="quarter" idx="42" hasCustomPrompt="1"/>
          </p:nvPr>
        </p:nvSpPr>
        <p:spPr>
          <a:xfrm>
            <a:off x="8154622" y="4229101"/>
            <a:ext cx="1979867" cy="1828800"/>
          </a:xfrm>
        </p:spPr>
        <p:txBody>
          <a:bodyPr/>
          <a:lstStyle>
            <a:lvl1pPr marL="12700" indent="0" algn="ctr">
              <a:buNone/>
              <a:defRPr sz="1300">
                <a:solidFill>
                  <a:schemeClr val="tx2"/>
                </a:solidFill>
              </a:defRPr>
            </a:lvl1pPr>
          </a:lstStyle>
          <a:p>
            <a:r>
              <a:rPr lang="en-US" noProof="0"/>
              <a:t>Click to add icon</a:t>
            </a:r>
          </a:p>
        </p:txBody>
      </p:sp>
      <p:sp>
        <p:nvSpPr>
          <p:cNvPr id="21" name="textruta 5">
            <a:extLst>
              <a:ext uri="{FF2B5EF4-FFF2-40B4-BE49-F238E27FC236}">
                <a16:creationId xmlns:a16="http://schemas.microsoft.com/office/drawing/2014/main" id="{A867E855-1CA1-124C-A73A-4577E63450A5}"/>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22" name="textruta 21">
            <a:extLst>
              <a:ext uri="{FF2B5EF4-FFF2-40B4-BE49-F238E27FC236}">
                <a16:creationId xmlns:a16="http://schemas.microsoft.com/office/drawing/2014/main" id="{5C3A5ECD-B09B-A84A-8F8E-F03DFD78108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Rektangel 22">
            <a:extLst>
              <a:ext uri="{FF2B5EF4-FFF2-40B4-BE49-F238E27FC236}">
                <a16:creationId xmlns:a16="http://schemas.microsoft.com/office/drawing/2014/main" id="{D93BA509-6EA5-E74C-96F8-12235769CEB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ktangel 23">
            <a:extLst>
              <a:ext uri="{FF2B5EF4-FFF2-40B4-BE49-F238E27FC236}">
                <a16:creationId xmlns:a16="http://schemas.microsoft.com/office/drawing/2014/main" id="{FB1B6B98-C666-824F-AC61-3E64E1ECD82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Platshållare för datum 3">
            <a:extLst>
              <a:ext uri="{FF2B5EF4-FFF2-40B4-BE49-F238E27FC236}">
                <a16:creationId xmlns:a16="http://schemas.microsoft.com/office/drawing/2014/main" id="{AB7A9C74-9AB2-BB49-869A-0162E88878E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989FE120-6DA5-4677-AF7D-07DBD14E8AC3}" type="datetime1">
              <a:rPr lang="nb-NO" smtClean="0"/>
              <a:t>24.09.2024</a:t>
            </a:fld>
            <a:endParaRPr lang="en-US"/>
          </a:p>
        </p:txBody>
      </p:sp>
      <p:sp>
        <p:nvSpPr>
          <p:cNvPr id="26" name="Platshållare för sidfot 4">
            <a:extLst>
              <a:ext uri="{FF2B5EF4-FFF2-40B4-BE49-F238E27FC236}">
                <a16:creationId xmlns:a16="http://schemas.microsoft.com/office/drawing/2014/main" id="{C32F7104-2978-1146-B115-B3C3ABC66A81}"/>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27" name="Platshållare för bildnummer 5">
            <a:extLst>
              <a:ext uri="{FF2B5EF4-FFF2-40B4-BE49-F238E27FC236}">
                <a16:creationId xmlns:a16="http://schemas.microsoft.com/office/drawing/2014/main" id="{0D35DA1E-AB9D-5147-A3BA-2D38678EF3C2}"/>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3606760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 Two Images Graphic">
    <p:bg>
      <p:bgPr>
        <a:solidFill>
          <a:schemeClr val="bg1"/>
        </a:solidFill>
        <a:effectLst/>
      </p:bgPr>
    </p:bg>
    <p:spTree>
      <p:nvGrpSpPr>
        <p:cNvPr id="1" name=""/>
        <p:cNvGrpSpPr/>
        <p:nvPr/>
      </p:nvGrpSpPr>
      <p:grpSpPr>
        <a:xfrm>
          <a:off x="0" y="0"/>
          <a:ext cx="0" cy="0"/>
          <a:chOff x="0" y="0"/>
          <a:chExt cx="0" cy="0"/>
        </a:xfrm>
      </p:grpSpPr>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10652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a:xfrm>
            <a:off x="2185246" y="6453942"/>
            <a:ext cx="1878120" cy="112593"/>
          </a:xfrm>
          <a:prstGeom prst="rect">
            <a:avLst/>
          </a:prstGeom>
        </p:spPr>
        <p:txBody>
          <a:bodyPr/>
          <a:lstStyle>
            <a:lvl1pPr>
              <a:defRPr>
                <a:solidFill>
                  <a:schemeClr val="bg1"/>
                </a:solidFill>
              </a:defRPr>
            </a:lvl1pPr>
          </a:lstStyle>
          <a:p>
            <a:fld id="{9B49D9F0-2F1F-45EB-8101-7B6A083B1688}" type="datetime1">
              <a:rPr lang="nb-NO" smtClean="0"/>
              <a:t>24.09.2024</a:t>
            </a:fld>
            <a:endParaRPr lang="en-US"/>
          </a:p>
        </p:txBody>
      </p:sp>
      <p:sp>
        <p:nvSpPr>
          <p:cNvPr id="13" name="Picture Placeholder 12">
            <a:extLst>
              <a:ext uri="{FF2B5EF4-FFF2-40B4-BE49-F238E27FC236}">
                <a16:creationId xmlns:a16="http://schemas.microsoft.com/office/drawing/2014/main" id="{E694F34C-2436-894C-9A38-5ECC387754E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6" name="textruta 5">
            <a:extLst>
              <a:ext uri="{FF2B5EF4-FFF2-40B4-BE49-F238E27FC236}">
                <a16:creationId xmlns:a16="http://schemas.microsoft.com/office/drawing/2014/main" id="{9FE728FC-C64C-ED4F-8B3A-2159EA348AD2}"/>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7" name="textruta 6">
            <a:extLst>
              <a:ext uri="{FF2B5EF4-FFF2-40B4-BE49-F238E27FC236}">
                <a16:creationId xmlns:a16="http://schemas.microsoft.com/office/drawing/2014/main" id="{BE6ABED2-384F-4748-8CE8-E5DB02B0EC75}"/>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8" name="Rektangel 7">
            <a:extLst>
              <a:ext uri="{FF2B5EF4-FFF2-40B4-BE49-F238E27FC236}">
                <a16:creationId xmlns:a16="http://schemas.microsoft.com/office/drawing/2014/main" id="{739A018F-446B-C241-8ABA-56BE21D1A17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ktangel 8">
            <a:extLst>
              <a:ext uri="{FF2B5EF4-FFF2-40B4-BE49-F238E27FC236}">
                <a16:creationId xmlns:a16="http://schemas.microsoft.com/office/drawing/2014/main" id="{D857EEAE-5D56-214C-B466-54015AC35F80}"/>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3D60CCC-F2DD-4247-911D-3D6E39D2B6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06523" y="3429000"/>
            <a:ext cx="6096000" cy="3429000"/>
          </a:xfrm>
          <a:prstGeom prst="rect">
            <a:avLst/>
          </a:prstGeom>
        </p:spPr>
      </p:pic>
      <p:sp>
        <p:nvSpPr>
          <p:cNvPr id="10" name="Text Placeholder 4">
            <a:extLst>
              <a:ext uri="{FF2B5EF4-FFF2-40B4-BE49-F238E27FC236}">
                <a16:creationId xmlns:a16="http://schemas.microsoft.com/office/drawing/2014/main" id="{CC8634A3-40E2-E941-BE06-B35A402E81A2}"/>
              </a:ext>
            </a:extLst>
          </p:cNvPr>
          <p:cNvSpPr>
            <a:spLocks noGrp="1"/>
          </p:cNvSpPr>
          <p:nvPr>
            <p:ph type="body" sz="quarter" idx="20"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11" name="Text Placeholder 4">
            <a:extLst>
              <a:ext uri="{FF2B5EF4-FFF2-40B4-BE49-F238E27FC236}">
                <a16:creationId xmlns:a16="http://schemas.microsoft.com/office/drawing/2014/main" id="{7FF54DF7-8C90-5048-91F4-ED1EB63FEBB9}"/>
              </a:ext>
            </a:extLst>
          </p:cNvPr>
          <p:cNvSpPr>
            <a:spLocks noGrp="1"/>
          </p:cNvSpPr>
          <p:nvPr>
            <p:ph type="body" sz="quarter" idx="21" hasCustomPrompt="1"/>
          </p:nvPr>
        </p:nvSpPr>
        <p:spPr>
          <a:xfrm rot="5400000">
            <a:off x="4818982"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196326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 Text Half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599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three lines</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2" name="Platshållare för text 11">
            <a:extLst>
              <a:ext uri="{FF2B5EF4-FFF2-40B4-BE49-F238E27FC236}">
                <a16:creationId xmlns:a16="http://schemas.microsoft.com/office/drawing/2014/main" id="{2A42B50C-7FD1-C146-8ECB-95091B05A65D}"/>
              </a:ext>
            </a:extLst>
          </p:cNvPr>
          <p:cNvSpPr>
            <a:spLocks noGrp="1"/>
          </p:cNvSpPr>
          <p:nvPr>
            <p:ph type="body" sz="quarter" idx="20"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6" name="Platshållare för datum 3">
            <a:extLst>
              <a:ext uri="{FF2B5EF4-FFF2-40B4-BE49-F238E27FC236}">
                <a16:creationId xmlns:a16="http://schemas.microsoft.com/office/drawing/2014/main" id="{E89DEF0D-E0BF-5D4C-9494-8D5AE0D65D0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A38AF5C0-1D1B-49CE-940A-E49069CA6D6F}" type="datetime1">
              <a:rPr lang="nb-NO" noProof="0" smtClean="0"/>
              <a:t>24.09.2024</a:t>
            </a:fld>
            <a:endParaRPr lang="en-US" noProof="0"/>
          </a:p>
        </p:txBody>
      </p:sp>
      <p:sp>
        <p:nvSpPr>
          <p:cNvPr id="17" name="Platshållare för sidfot 4">
            <a:extLst>
              <a:ext uri="{FF2B5EF4-FFF2-40B4-BE49-F238E27FC236}">
                <a16:creationId xmlns:a16="http://schemas.microsoft.com/office/drawing/2014/main" id="{59120A69-D01F-A748-9537-2B83B4D28AD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943BB26A-3612-3A42-8216-56A3B027D32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5" name="Text Placeholder 4">
            <a:extLst>
              <a:ext uri="{FF2B5EF4-FFF2-40B4-BE49-F238E27FC236}">
                <a16:creationId xmlns:a16="http://schemas.microsoft.com/office/drawing/2014/main" id="{ADFA69F0-4DC9-E843-AD83-A7CA3C778BDC}"/>
              </a:ext>
            </a:extLst>
          </p:cNvPr>
          <p:cNvSpPr>
            <a:spLocks noGrp="1"/>
          </p:cNvSpPr>
          <p:nvPr>
            <p:ph type="body" sz="quarter" idx="21"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86198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 Text Two Images">
    <p:spTree>
      <p:nvGrpSpPr>
        <p:cNvPr id="1" name=""/>
        <p:cNvGrpSpPr/>
        <p:nvPr/>
      </p:nvGrpSpPr>
      <p:grpSpPr>
        <a:xfrm>
          <a:off x="0" y="0"/>
          <a:ext cx="0" cy="0"/>
          <a:chOff x="0" y="0"/>
          <a:chExt cx="0" cy="0"/>
        </a:xfrm>
      </p:grpSpPr>
      <p:sp>
        <p:nvSpPr>
          <p:cNvPr id="17" name="Picture Placeholder 13">
            <a:extLst>
              <a:ext uri="{FF2B5EF4-FFF2-40B4-BE49-F238E27FC236}">
                <a16:creationId xmlns:a16="http://schemas.microsoft.com/office/drawing/2014/main" id="{9D64F04D-9016-D648-A564-243328D5CF42}"/>
              </a:ext>
            </a:extLst>
          </p:cNvPr>
          <p:cNvSpPr>
            <a:spLocks noGrp="1"/>
          </p:cNvSpPr>
          <p:nvPr>
            <p:ph type="pic" sz="quarter" idx="20" hasCustomPrompt="1"/>
          </p:nvPr>
        </p:nvSpPr>
        <p:spPr>
          <a:xfrm>
            <a:off x="6102124"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US" noProof="0"/>
              <a:t>Click on the icon to add an image</a:t>
            </a:r>
          </a:p>
        </p:txBody>
      </p:sp>
      <p:sp>
        <p:nvSpPr>
          <p:cNvPr id="18" name="Picture Placeholder 17">
            <a:extLst>
              <a:ext uri="{FF2B5EF4-FFF2-40B4-BE49-F238E27FC236}">
                <a16:creationId xmlns:a16="http://schemas.microsoft.com/office/drawing/2014/main" id="{F0C79A00-1FF1-DE4A-B834-AE197A728667}"/>
              </a:ext>
            </a:extLst>
          </p:cNvPr>
          <p:cNvSpPr>
            <a:spLocks noGrp="1"/>
          </p:cNvSpPr>
          <p:nvPr>
            <p:ph type="pic" sz="quarter" idx="21" hasCustomPrompt="1"/>
          </p:nvPr>
        </p:nvSpPr>
        <p:spPr>
          <a:xfrm>
            <a:off x="6102124"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US" noProof="0"/>
              <a:t>Click on the icon to add an image</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20467CA4-0B99-3D43-951D-AF48E93B71AF}"/>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three lines</a:t>
            </a:r>
          </a:p>
        </p:txBody>
      </p:sp>
      <p:sp>
        <p:nvSpPr>
          <p:cNvPr id="28" name="Platshållare för text 11">
            <a:extLst>
              <a:ext uri="{FF2B5EF4-FFF2-40B4-BE49-F238E27FC236}">
                <a16:creationId xmlns:a16="http://schemas.microsoft.com/office/drawing/2014/main" id="{6EA4EC91-4073-7042-8C47-9A5C07E48A82}"/>
              </a:ext>
            </a:extLst>
          </p:cNvPr>
          <p:cNvSpPr>
            <a:spLocks noGrp="1"/>
          </p:cNvSpPr>
          <p:nvPr>
            <p:ph type="body" sz="quarter" idx="22"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9" name="Platshållare för datum 3">
            <a:extLst>
              <a:ext uri="{FF2B5EF4-FFF2-40B4-BE49-F238E27FC236}">
                <a16:creationId xmlns:a16="http://schemas.microsoft.com/office/drawing/2014/main" id="{45B54E49-CA70-F24E-94C1-2A908903A1E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EF81363-AA78-49B1-B3BE-260DD71766B5}" type="datetime1">
              <a:rPr lang="nb-NO" noProof="0" smtClean="0"/>
              <a:t>24.09.2024</a:t>
            </a:fld>
            <a:endParaRPr lang="en-US" noProof="0"/>
          </a:p>
        </p:txBody>
      </p:sp>
      <p:sp>
        <p:nvSpPr>
          <p:cNvPr id="20" name="Platshållare för sidfot 4">
            <a:extLst>
              <a:ext uri="{FF2B5EF4-FFF2-40B4-BE49-F238E27FC236}">
                <a16:creationId xmlns:a16="http://schemas.microsoft.com/office/drawing/2014/main" id="{81CF31E5-3CFA-0741-9FA7-E68B33FF182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5" name="Platshållare för bildnummer 5">
            <a:extLst>
              <a:ext uri="{FF2B5EF4-FFF2-40B4-BE49-F238E27FC236}">
                <a16:creationId xmlns:a16="http://schemas.microsoft.com/office/drawing/2014/main" id="{E01C1CB6-4DB0-AD41-90AA-E2810CAF6C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7" name="Text Placeholder 4">
            <a:extLst>
              <a:ext uri="{FF2B5EF4-FFF2-40B4-BE49-F238E27FC236}">
                <a16:creationId xmlns:a16="http://schemas.microsoft.com/office/drawing/2014/main" id="{72EE66E8-7924-5B47-AFDD-577EDE917188}"/>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9" name="Text Placeholder 4">
            <a:extLst>
              <a:ext uri="{FF2B5EF4-FFF2-40B4-BE49-F238E27FC236}">
                <a16:creationId xmlns:a16="http://schemas.microsoft.com/office/drawing/2014/main" id="{F0ECC550-5076-C14C-9AC3-F7D9B43AE5CC}"/>
              </a:ext>
            </a:extLst>
          </p:cNvPr>
          <p:cNvSpPr>
            <a:spLocks noGrp="1"/>
          </p:cNvSpPr>
          <p:nvPr>
            <p:ph type="body" sz="quarter" idx="23" hasCustomPrompt="1"/>
          </p:nvPr>
        </p:nvSpPr>
        <p:spPr>
          <a:xfrm rot="5400000">
            <a:off x="10901730" y="4232646"/>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403961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 Text Third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0801"/>
            <a:ext cx="7258375" cy="860256"/>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8" name="Text Placeholder 7">
            <a:extLst>
              <a:ext uri="{FF2B5EF4-FFF2-40B4-BE49-F238E27FC236}">
                <a16:creationId xmlns:a16="http://schemas.microsoft.com/office/drawing/2014/main" id="{2E443046-6083-654F-90A3-8BC37A592844}"/>
              </a:ext>
            </a:extLst>
          </p:cNvPr>
          <p:cNvSpPr>
            <a:spLocks noGrp="1"/>
          </p:cNvSpPr>
          <p:nvPr>
            <p:ph type="body" sz="quarter" idx="19" hasCustomPrompt="1"/>
          </p:nvPr>
        </p:nvSpPr>
        <p:spPr>
          <a:xfrm>
            <a:off x="576000" y="2527201"/>
            <a:ext cx="3481650"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en-US" noProof="0"/>
              <a:t>Click to add a short headline</a:t>
            </a:r>
          </a:p>
        </p:txBody>
      </p:sp>
      <p:sp>
        <p:nvSpPr>
          <p:cNvPr id="16" name="Text Placeholder 7">
            <a:extLst>
              <a:ext uri="{FF2B5EF4-FFF2-40B4-BE49-F238E27FC236}">
                <a16:creationId xmlns:a16="http://schemas.microsoft.com/office/drawing/2014/main" id="{E67F9331-98D1-9C4B-905A-0ADF2E53F9BE}"/>
              </a:ext>
            </a:extLst>
          </p:cNvPr>
          <p:cNvSpPr>
            <a:spLocks noGrp="1"/>
          </p:cNvSpPr>
          <p:nvPr>
            <p:ph type="body" sz="quarter" idx="20" hasCustomPrompt="1"/>
          </p:nvPr>
        </p:nvSpPr>
        <p:spPr>
          <a:xfrm>
            <a:off x="4360747" y="2527201"/>
            <a:ext cx="3470274"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en-US" noProof="0"/>
              <a:t>Click to add a short headline</a:t>
            </a:r>
          </a:p>
        </p:txBody>
      </p:sp>
      <p:sp>
        <p:nvSpPr>
          <p:cNvPr id="18" name="Platshållare för text 11">
            <a:extLst>
              <a:ext uri="{FF2B5EF4-FFF2-40B4-BE49-F238E27FC236}">
                <a16:creationId xmlns:a16="http://schemas.microsoft.com/office/drawing/2014/main" id="{B167AB32-6297-C042-8F90-85FF79E8A715}"/>
              </a:ext>
            </a:extLst>
          </p:cNvPr>
          <p:cNvSpPr>
            <a:spLocks noGrp="1"/>
          </p:cNvSpPr>
          <p:nvPr>
            <p:ph type="body" sz="quarter" idx="22" hasCustomPrompt="1"/>
          </p:nvPr>
        </p:nvSpPr>
        <p:spPr>
          <a:xfrm>
            <a:off x="576001" y="3101340"/>
            <a:ext cx="3481650" cy="3027998"/>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0" name="Platshållare för text 11">
            <a:extLst>
              <a:ext uri="{FF2B5EF4-FFF2-40B4-BE49-F238E27FC236}">
                <a16:creationId xmlns:a16="http://schemas.microsoft.com/office/drawing/2014/main" id="{A3BB055C-51F0-9547-B732-F77893221A8A}"/>
              </a:ext>
            </a:extLst>
          </p:cNvPr>
          <p:cNvSpPr>
            <a:spLocks noGrp="1"/>
          </p:cNvSpPr>
          <p:nvPr>
            <p:ph type="body" sz="quarter" idx="23" hasCustomPrompt="1"/>
          </p:nvPr>
        </p:nvSpPr>
        <p:spPr>
          <a:xfrm>
            <a:off x="4360747" y="3101340"/>
            <a:ext cx="3468803" cy="3027998"/>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5" name="Platshållare för datum 3">
            <a:extLst>
              <a:ext uri="{FF2B5EF4-FFF2-40B4-BE49-F238E27FC236}">
                <a16:creationId xmlns:a16="http://schemas.microsoft.com/office/drawing/2014/main" id="{EF8DED46-4381-4A4E-B90C-47E643212D3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D3E294F-9EA8-4E2E-B4FC-E03DB9C557D1}" type="datetime1">
              <a:rPr lang="nb-NO" noProof="0" smtClean="0"/>
              <a:t>24.09.2024</a:t>
            </a:fld>
            <a:endParaRPr lang="en-US" noProof="0"/>
          </a:p>
        </p:txBody>
      </p:sp>
      <p:sp>
        <p:nvSpPr>
          <p:cNvPr id="26" name="Platshållare för sidfot 4">
            <a:extLst>
              <a:ext uri="{FF2B5EF4-FFF2-40B4-BE49-F238E27FC236}">
                <a16:creationId xmlns:a16="http://schemas.microsoft.com/office/drawing/2014/main" id="{156B130B-C777-8649-96AB-98BFDD4C394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7" name="Platshållare för bildnummer 5">
            <a:extLst>
              <a:ext uri="{FF2B5EF4-FFF2-40B4-BE49-F238E27FC236}">
                <a16:creationId xmlns:a16="http://schemas.microsoft.com/office/drawing/2014/main" id="{F143B0E1-EC62-C549-82DA-518FA9718F4A}"/>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9" name="Text Placeholder 4">
            <a:extLst>
              <a:ext uri="{FF2B5EF4-FFF2-40B4-BE49-F238E27FC236}">
                <a16:creationId xmlns:a16="http://schemas.microsoft.com/office/drawing/2014/main" id="{451A2045-A8EE-6E45-9F6D-0E79C884BB53}"/>
              </a:ext>
            </a:extLst>
          </p:cNvPr>
          <p:cNvSpPr>
            <a:spLocks noGrp="1"/>
          </p:cNvSpPr>
          <p:nvPr>
            <p:ph type="body" sz="quarter" idx="2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850713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 Full Image Text">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9" name="Text Placeholder 18">
            <a:extLst>
              <a:ext uri="{FF2B5EF4-FFF2-40B4-BE49-F238E27FC236}">
                <a16:creationId xmlns:a16="http://schemas.microsoft.com/office/drawing/2014/main" id="{58CE51E9-6C0E-C949-894C-193AA77B60DF}"/>
              </a:ext>
            </a:extLst>
          </p:cNvPr>
          <p:cNvSpPr>
            <a:spLocks noGrp="1"/>
          </p:cNvSpPr>
          <p:nvPr>
            <p:ph type="body" sz="quarter" idx="14" hasCustomPrompt="1"/>
          </p:nvPr>
        </p:nvSpPr>
        <p:spPr>
          <a:xfrm>
            <a:off x="576000" y="730800"/>
            <a:ext cx="7258375"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11" name="Platshållare för text 11">
            <a:extLst>
              <a:ext uri="{FF2B5EF4-FFF2-40B4-BE49-F238E27FC236}">
                <a16:creationId xmlns:a16="http://schemas.microsoft.com/office/drawing/2014/main" id="{C5482E94-5FA1-1F47-8B93-C0D85448BA6E}"/>
              </a:ext>
            </a:extLst>
          </p:cNvPr>
          <p:cNvSpPr>
            <a:spLocks noGrp="1"/>
          </p:cNvSpPr>
          <p:nvPr>
            <p:ph type="body" sz="quarter" idx="22" hasCustomPrompt="1"/>
          </p:nvPr>
        </p:nvSpPr>
        <p:spPr>
          <a:xfrm>
            <a:off x="576000" y="2527200"/>
            <a:ext cx="7253550"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2" name="textruta 5">
            <a:extLst>
              <a:ext uri="{FF2B5EF4-FFF2-40B4-BE49-F238E27FC236}">
                <a16:creationId xmlns:a16="http://schemas.microsoft.com/office/drawing/2014/main" id="{45196D91-67ED-F14C-AA23-1BB0E2429AA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12">
            <a:extLst>
              <a:ext uri="{FF2B5EF4-FFF2-40B4-BE49-F238E27FC236}">
                <a16:creationId xmlns:a16="http://schemas.microsoft.com/office/drawing/2014/main" id="{E0F263F1-6466-534C-AD87-EA9164E7414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916D287D-EFE0-9C43-8645-225101052B01}"/>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ktangel 14">
            <a:extLst>
              <a:ext uri="{FF2B5EF4-FFF2-40B4-BE49-F238E27FC236}">
                <a16:creationId xmlns:a16="http://schemas.microsoft.com/office/drawing/2014/main" id="{5C7F710D-EE3C-7646-9CC3-62F39C8BE8F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Platshållare för datum 3">
            <a:extLst>
              <a:ext uri="{FF2B5EF4-FFF2-40B4-BE49-F238E27FC236}">
                <a16:creationId xmlns:a16="http://schemas.microsoft.com/office/drawing/2014/main" id="{8484B784-9A21-5346-B2A6-6BA631846E3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802D27E-CB6E-4033-8472-8BD7BDC27C56}" type="datetime1">
              <a:rPr lang="nb-NO" noProof="0" smtClean="0"/>
              <a:t>24.09.2024</a:t>
            </a:fld>
            <a:endParaRPr lang="en-US" noProof="0"/>
          </a:p>
        </p:txBody>
      </p:sp>
      <p:sp>
        <p:nvSpPr>
          <p:cNvPr id="17" name="Platshållare för sidfot 4">
            <a:extLst>
              <a:ext uri="{FF2B5EF4-FFF2-40B4-BE49-F238E27FC236}">
                <a16:creationId xmlns:a16="http://schemas.microsoft.com/office/drawing/2014/main" id="{955F9113-DA62-B146-B028-59AA4C8F85F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6FEAA033-CF77-9242-8C81-8C8DA5690778}"/>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0" name="Text Placeholder 4">
            <a:extLst>
              <a:ext uri="{FF2B5EF4-FFF2-40B4-BE49-F238E27FC236}">
                <a16:creationId xmlns:a16="http://schemas.microsoft.com/office/drawing/2014/main" id="{9C994672-C586-454D-ABE5-E160AD756DE0}"/>
              </a:ext>
            </a:extLst>
          </p:cNvPr>
          <p:cNvSpPr>
            <a:spLocks noGrp="1"/>
          </p:cNvSpPr>
          <p:nvPr>
            <p:ph type="body" sz="quarter" idx="23"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306244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Four Images Percentage">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794AD3A-B730-0944-AAFA-F8EE554E7682}"/>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4" name="Picture Placeholder 13">
            <a:extLst>
              <a:ext uri="{FF2B5EF4-FFF2-40B4-BE49-F238E27FC236}">
                <a16:creationId xmlns:a16="http://schemas.microsoft.com/office/drawing/2014/main" id="{FF008750-47A3-4D46-89C6-9F1EFAE7170D}"/>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9" name="Picture Placeholder 28">
            <a:extLst>
              <a:ext uri="{FF2B5EF4-FFF2-40B4-BE49-F238E27FC236}">
                <a16:creationId xmlns:a16="http://schemas.microsoft.com/office/drawing/2014/main" id="{C37FC6B3-B9C9-A04F-8FCD-09803B9D6C38}"/>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8" name="Text Placeholder 18">
            <a:extLst>
              <a:ext uri="{FF2B5EF4-FFF2-40B4-BE49-F238E27FC236}">
                <a16:creationId xmlns:a16="http://schemas.microsoft.com/office/drawing/2014/main" id="{2DF6F143-809A-5045-8C63-0CB7DDC37D20}"/>
              </a:ext>
            </a:extLst>
          </p:cNvPr>
          <p:cNvSpPr>
            <a:spLocks noGrp="1"/>
          </p:cNvSpPr>
          <p:nvPr>
            <p:ph type="body" sz="quarter" idx="35" hasCustomPrompt="1"/>
          </p:nvPr>
        </p:nvSpPr>
        <p:spPr>
          <a:xfrm>
            <a:off x="308826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0" name="Text Placeholder 18">
            <a:extLst>
              <a:ext uri="{FF2B5EF4-FFF2-40B4-BE49-F238E27FC236}">
                <a16:creationId xmlns:a16="http://schemas.microsoft.com/office/drawing/2014/main" id="{9304EB74-76ED-4B45-9D59-3E0FE9DA6187}"/>
              </a:ext>
            </a:extLst>
          </p:cNvPr>
          <p:cNvSpPr>
            <a:spLocks noGrp="1"/>
          </p:cNvSpPr>
          <p:nvPr>
            <p:ph type="body" sz="quarter" idx="36" hasCustomPrompt="1"/>
          </p:nvPr>
        </p:nvSpPr>
        <p:spPr>
          <a:xfrm>
            <a:off x="95364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3" name="Text Placeholder 18">
            <a:extLst>
              <a:ext uri="{FF2B5EF4-FFF2-40B4-BE49-F238E27FC236}">
                <a16:creationId xmlns:a16="http://schemas.microsoft.com/office/drawing/2014/main" id="{3FD14E92-C0C8-364E-BEAC-3BDE33210C69}"/>
              </a:ext>
            </a:extLst>
          </p:cNvPr>
          <p:cNvSpPr>
            <a:spLocks noGrp="1"/>
          </p:cNvSpPr>
          <p:nvPr>
            <p:ph type="body" sz="quarter" idx="37" hasCustomPrompt="1"/>
          </p:nvPr>
        </p:nvSpPr>
        <p:spPr>
          <a:xfrm>
            <a:off x="308826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4" name="Text Placeholder 18">
            <a:extLst>
              <a:ext uri="{FF2B5EF4-FFF2-40B4-BE49-F238E27FC236}">
                <a16:creationId xmlns:a16="http://schemas.microsoft.com/office/drawing/2014/main" id="{C3C27830-0043-6743-8610-2CB87E45DD43}"/>
              </a:ext>
            </a:extLst>
          </p:cNvPr>
          <p:cNvSpPr>
            <a:spLocks noGrp="1"/>
          </p:cNvSpPr>
          <p:nvPr>
            <p:ph type="body" sz="quarter" idx="38" hasCustomPrompt="1"/>
          </p:nvPr>
        </p:nvSpPr>
        <p:spPr>
          <a:xfrm>
            <a:off x="95364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5" name="Text Placeholder 18">
            <a:extLst>
              <a:ext uri="{FF2B5EF4-FFF2-40B4-BE49-F238E27FC236}">
                <a16:creationId xmlns:a16="http://schemas.microsoft.com/office/drawing/2014/main" id="{6DE9334C-562A-5C4C-BB8C-952C00B60182}"/>
              </a:ext>
            </a:extLst>
          </p:cNvPr>
          <p:cNvSpPr>
            <a:spLocks noGrp="1"/>
          </p:cNvSpPr>
          <p:nvPr>
            <p:ph type="body" sz="quarter" idx="39" hasCustomPrompt="1"/>
          </p:nvPr>
        </p:nvSpPr>
        <p:spPr>
          <a:xfrm>
            <a:off x="876223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6" name="Text Placeholder 18">
            <a:extLst>
              <a:ext uri="{FF2B5EF4-FFF2-40B4-BE49-F238E27FC236}">
                <a16:creationId xmlns:a16="http://schemas.microsoft.com/office/drawing/2014/main" id="{4B5F202E-21CC-1B4D-A21D-5E824680D7C3}"/>
              </a:ext>
            </a:extLst>
          </p:cNvPr>
          <p:cNvSpPr>
            <a:spLocks noGrp="1"/>
          </p:cNvSpPr>
          <p:nvPr>
            <p:ph type="body" sz="quarter" idx="40" hasCustomPrompt="1"/>
          </p:nvPr>
        </p:nvSpPr>
        <p:spPr>
          <a:xfrm>
            <a:off x="662761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7" name="Text Placeholder 18">
            <a:extLst>
              <a:ext uri="{FF2B5EF4-FFF2-40B4-BE49-F238E27FC236}">
                <a16:creationId xmlns:a16="http://schemas.microsoft.com/office/drawing/2014/main" id="{8D75ACEF-8209-9749-9CB8-7EA7DA9892D4}"/>
              </a:ext>
            </a:extLst>
          </p:cNvPr>
          <p:cNvSpPr>
            <a:spLocks noGrp="1"/>
          </p:cNvSpPr>
          <p:nvPr>
            <p:ph type="body" sz="quarter" idx="41" hasCustomPrompt="1"/>
          </p:nvPr>
        </p:nvSpPr>
        <p:spPr>
          <a:xfrm>
            <a:off x="876223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8" name="Text Placeholder 18">
            <a:extLst>
              <a:ext uri="{FF2B5EF4-FFF2-40B4-BE49-F238E27FC236}">
                <a16:creationId xmlns:a16="http://schemas.microsoft.com/office/drawing/2014/main" id="{1469836C-111D-B74A-A176-3FEDB9A33016}"/>
              </a:ext>
            </a:extLst>
          </p:cNvPr>
          <p:cNvSpPr>
            <a:spLocks noGrp="1"/>
          </p:cNvSpPr>
          <p:nvPr>
            <p:ph type="body" sz="quarter" idx="42" hasCustomPrompt="1"/>
          </p:nvPr>
        </p:nvSpPr>
        <p:spPr>
          <a:xfrm>
            <a:off x="662761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17" name="textruta 5">
            <a:extLst>
              <a:ext uri="{FF2B5EF4-FFF2-40B4-BE49-F238E27FC236}">
                <a16:creationId xmlns:a16="http://schemas.microsoft.com/office/drawing/2014/main" id="{E90C3209-4C05-3C43-B48E-1ECBEF52FBA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9" name="textruta 18">
            <a:extLst>
              <a:ext uri="{FF2B5EF4-FFF2-40B4-BE49-F238E27FC236}">
                <a16:creationId xmlns:a16="http://schemas.microsoft.com/office/drawing/2014/main" id="{88F68831-1F31-F148-A602-C4C4933E8B69}"/>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Rektangel 19">
            <a:extLst>
              <a:ext uri="{FF2B5EF4-FFF2-40B4-BE49-F238E27FC236}">
                <a16:creationId xmlns:a16="http://schemas.microsoft.com/office/drawing/2014/main" id="{C29F9589-B689-ED44-8A45-2DD215DCBD1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ktangel 20">
            <a:extLst>
              <a:ext uri="{FF2B5EF4-FFF2-40B4-BE49-F238E27FC236}">
                <a16:creationId xmlns:a16="http://schemas.microsoft.com/office/drawing/2014/main" id="{B0464F1E-024A-AA42-97B1-2B23E046CA94}"/>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Platshållare för datum 3">
            <a:extLst>
              <a:ext uri="{FF2B5EF4-FFF2-40B4-BE49-F238E27FC236}">
                <a16:creationId xmlns:a16="http://schemas.microsoft.com/office/drawing/2014/main" id="{AD71DE8A-70D0-DF46-9215-74304BF9581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1431F57C-FCB3-4E40-87DE-9B40401A87BF}" type="datetime1">
              <a:rPr lang="nb-NO" smtClean="0"/>
              <a:t>24.09.2024</a:t>
            </a:fld>
            <a:endParaRPr lang="en-US"/>
          </a:p>
        </p:txBody>
      </p:sp>
      <p:sp>
        <p:nvSpPr>
          <p:cNvPr id="23" name="Platshållare för sidfot 4">
            <a:extLst>
              <a:ext uri="{FF2B5EF4-FFF2-40B4-BE49-F238E27FC236}">
                <a16:creationId xmlns:a16="http://schemas.microsoft.com/office/drawing/2014/main" id="{51D5C77F-E4FC-CE46-8460-3ECBA17B7451}"/>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24" name="Platshållare för bildnummer 5">
            <a:extLst>
              <a:ext uri="{FF2B5EF4-FFF2-40B4-BE49-F238E27FC236}">
                <a16:creationId xmlns:a16="http://schemas.microsoft.com/office/drawing/2014/main" id="{69DE8965-1F24-2141-B9C3-65976942F2F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5" name="Text Placeholder 4">
            <a:extLst>
              <a:ext uri="{FF2B5EF4-FFF2-40B4-BE49-F238E27FC236}">
                <a16:creationId xmlns:a16="http://schemas.microsoft.com/office/drawing/2014/main" id="{FE0E1D06-6CCE-1142-8EDF-E1C3A54A7FD1}"/>
              </a:ext>
            </a:extLst>
          </p:cNvPr>
          <p:cNvSpPr>
            <a:spLocks noGrp="1"/>
          </p:cNvSpPr>
          <p:nvPr>
            <p:ph type="body" sz="quarter" idx="43"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739985EA-42BD-7B49-BFB3-4CC099D34377}"/>
              </a:ext>
            </a:extLst>
          </p:cNvPr>
          <p:cNvSpPr>
            <a:spLocks noGrp="1"/>
          </p:cNvSpPr>
          <p:nvPr>
            <p:ph type="body" sz="quarter" idx="44" hasCustomPrompt="1"/>
          </p:nvPr>
        </p:nvSpPr>
        <p:spPr>
          <a:xfrm rot="5400000">
            <a:off x="4805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7" name="Text Placeholder 4">
            <a:extLst>
              <a:ext uri="{FF2B5EF4-FFF2-40B4-BE49-F238E27FC236}">
                <a16:creationId xmlns:a16="http://schemas.microsoft.com/office/drawing/2014/main" id="{768BF38A-9DCF-A849-8886-2CB394E1E2A9}"/>
              </a:ext>
            </a:extLst>
          </p:cNvPr>
          <p:cNvSpPr>
            <a:spLocks noGrp="1"/>
          </p:cNvSpPr>
          <p:nvPr>
            <p:ph type="body" sz="quarter" idx="45" hasCustomPrompt="1"/>
          </p:nvPr>
        </p:nvSpPr>
        <p:spPr>
          <a:xfrm rot="5400000">
            <a:off x="4805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31" name="Text Placeholder 4">
            <a:extLst>
              <a:ext uri="{FF2B5EF4-FFF2-40B4-BE49-F238E27FC236}">
                <a16:creationId xmlns:a16="http://schemas.microsoft.com/office/drawing/2014/main" id="{2F363A2B-194E-9D4E-91E2-5DE1EBFE1122}"/>
              </a:ext>
            </a:extLst>
          </p:cNvPr>
          <p:cNvSpPr>
            <a:spLocks noGrp="1"/>
          </p:cNvSpPr>
          <p:nvPr>
            <p:ph type="body" sz="quarter" idx="46" hasCustomPrompt="1"/>
          </p:nvPr>
        </p:nvSpPr>
        <p:spPr>
          <a:xfrm rot="5400000">
            <a:off x="10901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546497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 Headline Text">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p:txBody>
      </p:sp>
      <p:sp>
        <p:nvSpPr>
          <p:cNvPr id="25" name="Platshållare för text 11">
            <a:extLst>
              <a:ext uri="{FF2B5EF4-FFF2-40B4-BE49-F238E27FC236}">
                <a16:creationId xmlns:a16="http://schemas.microsoft.com/office/drawing/2014/main" id="{2E8EBC9E-D535-B04E-BD8C-391B61C35F12}"/>
              </a:ext>
            </a:extLst>
          </p:cNvPr>
          <p:cNvSpPr>
            <a:spLocks noGrp="1"/>
          </p:cNvSpPr>
          <p:nvPr>
            <p:ph type="body" sz="quarter" idx="20"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5" name="Platshållare för datum 3">
            <a:extLst>
              <a:ext uri="{FF2B5EF4-FFF2-40B4-BE49-F238E27FC236}">
                <a16:creationId xmlns:a16="http://schemas.microsoft.com/office/drawing/2014/main" id="{733CC2DA-8DFA-764F-8E5E-F7A7044146E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C5EA5B21-24AA-4B90-A31E-03C6ECB14763}" type="datetime1">
              <a:rPr lang="nb-NO" noProof="0" smtClean="0"/>
              <a:t>24.09.2024</a:t>
            </a:fld>
            <a:endParaRPr lang="en-US" noProof="0"/>
          </a:p>
        </p:txBody>
      </p:sp>
      <p:sp>
        <p:nvSpPr>
          <p:cNvPr id="16" name="Platshållare för sidfot 4">
            <a:extLst>
              <a:ext uri="{FF2B5EF4-FFF2-40B4-BE49-F238E27FC236}">
                <a16:creationId xmlns:a16="http://schemas.microsoft.com/office/drawing/2014/main" id="{067D4784-F924-C644-B32C-74F9BB27C9B2}"/>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7" name="Platshållare för bildnummer 5">
            <a:extLst>
              <a:ext uri="{FF2B5EF4-FFF2-40B4-BE49-F238E27FC236}">
                <a16:creationId xmlns:a16="http://schemas.microsoft.com/office/drawing/2014/main" id="{31F4C005-599D-6342-ABC7-0A72573226B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941113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itle Start Image Blue">
    <p:bg>
      <p:bgPr>
        <a:solidFill>
          <a:schemeClr val="tx2"/>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7" name="Text Placeholder 18">
            <a:extLst>
              <a:ext uri="{FF2B5EF4-FFF2-40B4-BE49-F238E27FC236}">
                <a16:creationId xmlns:a16="http://schemas.microsoft.com/office/drawing/2014/main" id="{8FE87EE4-F8DA-4F40-B4CD-A892BA20AD03}"/>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en-US" noProof="0"/>
              <a:t>Click to add a headline </a:t>
            </a:r>
            <a:br>
              <a:rPr lang="en-US" noProof="0"/>
            </a:br>
            <a:r>
              <a:rPr lang="en-US" noProof="0"/>
              <a:t>of maximum two lines</a:t>
            </a:r>
          </a:p>
        </p:txBody>
      </p:sp>
      <p:sp>
        <p:nvSpPr>
          <p:cNvPr id="18" name="Text Placeholder 18">
            <a:extLst>
              <a:ext uri="{FF2B5EF4-FFF2-40B4-BE49-F238E27FC236}">
                <a16:creationId xmlns:a16="http://schemas.microsoft.com/office/drawing/2014/main" id="{599C1913-26BB-DD40-827B-9C508080F48A}"/>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8" name="textruta 5">
            <a:extLst>
              <a:ext uri="{FF2B5EF4-FFF2-40B4-BE49-F238E27FC236}">
                <a16:creationId xmlns:a16="http://schemas.microsoft.com/office/drawing/2014/main" id="{753B49A9-6373-BE4F-ABC3-64C5AB184A7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4E0EF0D-7851-6B40-A1EB-F8EEC09B316C}"/>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A0AE1B99-39ED-B84C-B91C-49AAA1356FB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76FFDE6E-E3A0-B64F-B635-EC4F5335CBB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F853C689-2D24-9340-B6F2-B4C7EF0EC835}"/>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C0A38F35-9EC2-44FB-BB5F-950896C35A3C}" type="datetime1">
              <a:rPr lang="nb-NO" noProof="0" smtClean="0"/>
              <a:t>24.09.2024</a:t>
            </a:fld>
            <a:endParaRPr lang="en-US" noProof="0"/>
          </a:p>
        </p:txBody>
      </p:sp>
      <p:sp>
        <p:nvSpPr>
          <p:cNvPr id="13" name="Platshållare för sidfot 4">
            <a:extLst>
              <a:ext uri="{FF2B5EF4-FFF2-40B4-BE49-F238E27FC236}">
                <a16:creationId xmlns:a16="http://schemas.microsoft.com/office/drawing/2014/main" id="{7D950E93-A1A2-DF4E-BFBF-7FBAFF0765E6}"/>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4" name="Platshållare för bildnummer 5">
            <a:extLst>
              <a:ext uri="{FF2B5EF4-FFF2-40B4-BE49-F238E27FC236}">
                <a16:creationId xmlns:a16="http://schemas.microsoft.com/office/drawing/2014/main" id="{0896049F-290F-364E-B24A-2E8B211DF18E}"/>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9" name="Text Placeholder 4">
            <a:extLst>
              <a:ext uri="{FF2B5EF4-FFF2-40B4-BE49-F238E27FC236}">
                <a16:creationId xmlns:a16="http://schemas.microsoft.com/office/drawing/2014/main" id="{28A0355F-8BDD-3A43-8AD2-176096A4C91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633942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 Headline ">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p:txBody>
      </p:sp>
      <p:sp>
        <p:nvSpPr>
          <p:cNvPr id="14" name="Platshållare för datum 3">
            <a:extLst>
              <a:ext uri="{FF2B5EF4-FFF2-40B4-BE49-F238E27FC236}">
                <a16:creationId xmlns:a16="http://schemas.microsoft.com/office/drawing/2014/main" id="{9C1934A2-EB43-A541-ABF7-DFD6DAC1C1C4}"/>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EC53EFD-A3F0-4F65-A851-C77F616D84D0}" type="datetime1">
              <a:rPr lang="nb-NO" noProof="0" smtClean="0"/>
              <a:t>24.09.2024</a:t>
            </a:fld>
            <a:endParaRPr lang="en-US" noProof="0"/>
          </a:p>
        </p:txBody>
      </p:sp>
      <p:sp>
        <p:nvSpPr>
          <p:cNvPr id="15" name="Platshållare för sidfot 4">
            <a:extLst>
              <a:ext uri="{FF2B5EF4-FFF2-40B4-BE49-F238E27FC236}">
                <a16:creationId xmlns:a16="http://schemas.microsoft.com/office/drawing/2014/main" id="{807641CB-078D-B646-AE67-0C86E0D7644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6" name="Platshållare för bildnummer 5">
            <a:extLst>
              <a:ext uri="{FF2B5EF4-FFF2-40B4-BE49-F238E27FC236}">
                <a16:creationId xmlns:a16="http://schemas.microsoft.com/office/drawing/2014/main" id="{4CB4CD08-4408-2840-8AF0-58D2BC6B5352}"/>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53308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 Text Icon Chart Image">
    <p:bg>
      <p:bgRef idx="1001">
        <a:schemeClr val="bg2"/>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996D2C-9C03-C349-8592-6BA5B004250B}"/>
              </a:ext>
            </a:extLst>
          </p:cNvPr>
          <p:cNvSpPr/>
          <p:nvPr userDrawn="1"/>
        </p:nvSpPr>
        <p:spPr>
          <a:xfrm>
            <a:off x="0" y="0"/>
            <a:ext cx="4057651"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en-US" noProof="0"/>
              <a:t>Click on the icon to add an image</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bg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bg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bg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bg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grpSp>
      <p:sp>
        <p:nvSpPr>
          <p:cNvPr id="3" name="Picture Placeholder 2">
            <a:extLst>
              <a:ext uri="{FF2B5EF4-FFF2-40B4-BE49-F238E27FC236}">
                <a16:creationId xmlns:a16="http://schemas.microsoft.com/office/drawing/2014/main" id="{6E176A13-FE45-764E-B91A-CA0FC875F39D}"/>
              </a:ext>
            </a:extLst>
          </p:cNvPr>
          <p:cNvSpPr>
            <a:spLocks noGrp="1"/>
          </p:cNvSpPr>
          <p:nvPr>
            <p:ph type="pic" sz="quarter" idx="31" hasCustomPrompt="1"/>
          </p:nvPr>
        </p:nvSpPr>
        <p:spPr>
          <a:xfrm>
            <a:off x="4359275" y="720725"/>
            <a:ext cx="960438" cy="844550"/>
          </a:xfrm>
        </p:spPr>
        <p:txBody>
          <a:bodyPr/>
          <a:lstStyle>
            <a:lvl1pPr marL="12700" indent="0" algn="ctr">
              <a:buNone/>
              <a:defRPr sz="1300">
                <a:solidFill>
                  <a:schemeClr val="bg2"/>
                </a:solidFill>
              </a:defRPr>
            </a:lvl1pPr>
          </a:lstStyle>
          <a:p>
            <a:r>
              <a:rPr lang="en-US" noProof="0"/>
              <a:t>Click to </a:t>
            </a:r>
            <a:br>
              <a:rPr lang="en-US" noProof="0"/>
            </a:br>
            <a:r>
              <a:rPr lang="en-US" noProof="0"/>
              <a:t>add icon</a:t>
            </a:r>
          </a:p>
        </p:txBody>
      </p:sp>
      <p:sp>
        <p:nvSpPr>
          <p:cNvPr id="26" name="Text Placeholder 7">
            <a:extLst>
              <a:ext uri="{FF2B5EF4-FFF2-40B4-BE49-F238E27FC236}">
                <a16:creationId xmlns:a16="http://schemas.microsoft.com/office/drawing/2014/main" id="{0D3A9D31-7EB1-064E-9796-404FE68E0632}"/>
              </a:ext>
            </a:extLst>
          </p:cNvPr>
          <p:cNvSpPr>
            <a:spLocks noGrp="1"/>
          </p:cNvSpPr>
          <p:nvPr>
            <p:ph type="body" sz="quarter" idx="32" hasCustomPrompt="1"/>
          </p:nvPr>
        </p:nvSpPr>
        <p:spPr>
          <a:xfrm>
            <a:off x="5376961" y="731028"/>
            <a:ext cx="2452589" cy="844550"/>
          </a:xfrm>
        </p:spPr>
        <p:txBody>
          <a:bodyPr/>
          <a:lstStyle>
            <a:lvl1pPr marL="0" indent="0">
              <a:lnSpc>
                <a:spcPct val="100000"/>
              </a:lnSpc>
              <a:spcBef>
                <a:spcPts val="0"/>
              </a:spcBef>
              <a:spcAft>
                <a:spcPts val="800"/>
              </a:spcAft>
              <a:buNone/>
              <a:defRPr sz="1400" b="1" spc="40" baseline="0">
                <a:solidFill>
                  <a:schemeClr val="tx1"/>
                </a:solidFill>
              </a:defRPr>
            </a:lvl1pPr>
            <a:lvl2pPr marL="0" indent="0">
              <a:lnSpc>
                <a:spcPct val="100000"/>
              </a:lnSpc>
              <a:spcBef>
                <a:spcPts val="0"/>
              </a:spcBef>
              <a:spcAft>
                <a:spcPts val="600"/>
              </a:spcAft>
              <a:buNone/>
              <a:defRPr sz="12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4220308" y="2889250"/>
            <a:ext cx="3763107" cy="3240088"/>
          </a:xfrm>
        </p:spPr>
        <p:txBody>
          <a:bodyPr/>
          <a:lstStyle>
            <a:lvl1pPr marL="12700" indent="0" algn="ctr">
              <a:buNone/>
              <a:defRPr sz="1300">
                <a:solidFill>
                  <a:schemeClr val="bg2"/>
                </a:solidFill>
              </a:defRPr>
            </a:lvl1pPr>
          </a:lstStyle>
          <a:p>
            <a:r>
              <a:rPr lang="en-US" noProof="0"/>
              <a:t>Click to add chart</a:t>
            </a:r>
          </a:p>
        </p:txBody>
      </p:sp>
      <p:sp>
        <p:nvSpPr>
          <p:cNvPr id="25" name="Text Placeholder 18">
            <a:extLst>
              <a:ext uri="{FF2B5EF4-FFF2-40B4-BE49-F238E27FC236}">
                <a16:creationId xmlns:a16="http://schemas.microsoft.com/office/drawing/2014/main" id="{402B4924-D544-E045-8A5D-5A1B50315EA8}"/>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bg2"/>
                </a:solidFill>
              </a:defRPr>
            </a:lvl1pPr>
          </a:lstStyle>
          <a:p>
            <a:pPr lvl="0"/>
            <a:r>
              <a:rPr lang="en-US" noProof="0"/>
              <a:t>Click for a short headline of three lines</a:t>
            </a:r>
          </a:p>
        </p:txBody>
      </p:sp>
      <p:sp>
        <p:nvSpPr>
          <p:cNvPr id="20" name="Platshållare för text 11">
            <a:extLst>
              <a:ext uri="{FF2B5EF4-FFF2-40B4-BE49-F238E27FC236}">
                <a16:creationId xmlns:a16="http://schemas.microsoft.com/office/drawing/2014/main" id="{4721DB45-968F-184E-B248-24AB3A48401D}"/>
              </a:ext>
            </a:extLst>
          </p:cNvPr>
          <p:cNvSpPr>
            <a:spLocks noGrp="1"/>
          </p:cNvSpPr>
          <p:nvPr>
            <p:ph type="body" sz="quarter" idx="20" hasCustomPrompt="1"/>
          </p:nvPr>
        </p:nvSpPr>
        <p:spPr>
          <a:xfrm>
            <a:off x="576000" y="2527200"/>
            <a:ext cx="3161113" cy="3600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7" name="Platshållare för datum 3">
            <a:extLst>
              <a:ext uri="{FF2B5EF4-FFF2-40B4-BE49-F238E27FC236}">
                <a16:creationId xmlns:a16="http://schemas.microsoft.com/office/drawing/2014/main" id="{FAF9D607-36F1-F548-8BE8-E89D82C2922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2"/>
                </a:solidFill>
              </a:defRPr>
            </a:lvl1pPr>
          </a:lstStyle>
          <a:p>
            <a:fld id="{4169EB9F-4E0F-48EE-BF7E-1DE66BD48BBB}" type="datetime1">
              <a:rPr lang="nb-NO" smtClean="0"/>
              <a:t>24.09.2024</a:t>
            </a:fld>
            <a:endParaRPr lang="en-US"/>
          </a:p>
        </p:txBody>
      </p:sp>
      <p:sp>
        <p:nvSpPr>
          <p:cNvPr id="28" name="Platshållare för sidfot 4">
            <a:extLst>
              <a:ext uri="{FF2B5EF4-FFF2-40B4-BE49-F238E27FC236}">
                <a16:creationId xmlns:a16="http://schemas.microsoft.com/office/drawing/2014/main" id="{2B4D299D-B6A8-FF4E-A311-009CA554292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en-US"/>
              <a:t>Go to header/footer to change text </a:t>
            </a:r>
          </a:p>
        </p:txBody>
      </p:sp>
      <p:sp>
        <p:nvSpPr>
          <p:cNvPr id="29" name="Platshållare för bildnummer 5">
            <a:extLst>
              <a:ext uri="{FF2B5EF4-FFF2-40B4-BE49-F238E27FC236}">
                <a16:creationId xmlns:a16="http://schemas.microsoft.com/office/drawing/2014/main" id="{C6CA6BB0-51F4-9B41-8C7E-07CB4E264F0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
        <p:nvSpPr>
          <p:cNvPr id="30" name="textruta 24">
            <a:extLst>
              <a:ext uri="{FF2B5EF4-FFF2-40B4-BE49-F238E27FC236}">
                <a16:creationId xmlns:a16="http://schemas.microsoft.com/office/drawing/2014/main" id="{2263BE6B-DBE8-2144-BFF4-7A82555B8482}"/>
              </a:ext>
            </a:extLst>
          </p:cNvPr>
          <p:cNvSpPr txBox="1"/>
          <p:nvPr userDrawn="1"/>
        </p:nvSpPr>
        <p:spPr>
          <a:xfrm>
            <a:off x="12395260" y="0"/>
            <a:ext cx="1681523" cy="1892826"/>
          </a:xfrm>
          <a:prstGeom prst="rect">
            <a:avLst/>
          </a:prstGeom>
          <a:solidFill>
            <a:schemeClr val="tx1"/>
          </a:solidFill>
          <a:effectLst/>
        </p:spPr>
        <p:txBody>
          <a:bodyPr wrap="square" rtlCol="0" anchor="ctr" anchorCtr="0">
            <a:spAutoFit/>
          </a:bodyPr>
          <a:lstStyle/>
          <a:p>
            <a:pPr algn="ctr"/>
            <a:r>
              <a:rPr lang="en-US" sz="900" baseline="0" noProof="0" dirty="0">
                <a:solidFill>
                  <a:schemeClr val="bg1">
                    <a:lumMod val="65000"/>
                    <a:lumOff val="35000"/>
                  </a:schemeClr>
                </a:solidFill>
                <a:latin typeface="+mn-lt"/>
                <a:cs typeface="Arial" panose="020B0604020202020204" pitchFamily="34" charset="0"/>
              </a:rPr>
              <a:t>To change from </a:t>
            </a:r>
            <a:r>
              <a:rPr lang="en-US" sz="900" b="1" baseline="0" noProof="0" dirty="0">
                <a:solidFill>
                  <a:schemeClr val="bg1">
                    <a:lumMod val="65000"/>
                    <a:lumOff val="35000"/>
                  </a:schemeClr>
                </a:solidFill>
                <a:latin typeface="+mn-lt"/>
                <a:cs typeface="Arial" panose="020B0604020202020204" pitchFamily="34" charset="0"/>
              </a:rPr>
              <a:t>headline</a:t>
            </a:r>
            <a:r>
              <a:rPr lang="en-US" sz="900" baseline="0" noProof="0" dirty="0">
                <a:solidFill>
                  <a:schemeClr val="bg1">
                    <a:lumMod val="65000"/>
                    <a:lumOff val="35000"/>
                  </a:schemeClr>
                </a:solidFill>
                <a:latin typeface="+mn-lt"/>
                <a:cs typeface="Arial" panose="020B0604020202020204" pitchFamily="34" charset="0"/>
              </a:rPr>
              <a:t> to </a:t>
            </a:r>
            <a:r>
              <a:rPr lang="en-US" sz="900" b="1" baseline="0" noProof="0" dirty="0">
                <a:solidFill>
                  <a:schemeClr val="bg1">
                    <a:lumMod val="65000"/>
                    <a:lumOff val="35000"/>
                  </a:schemeClr>
                </a:solidFill>
                <a:latin typeface="+mn-lt"/>
                <a:cs typeface="Arial" panose="020B0604020202020204" pitchFamily="34" charset="0"/>
              </a:rPr>
              <a:t>body text on the textbox by the icon </a:t>
            </a:r>
            <a:r>
              <a:rPr lang="en-US" sz="900" baseline="0" noProof="0" dirty="0">
                <a:solidFill>
                  <a:schemeClr val="bg1">
                    <a:lumMod val="65000"/>
                    <a:lumOff val="35000"/>
                  </a:schemeClr>
                </a:solidFill>
                <a:latin typeface="+mn-lt"/>
                <a:cs typeface="Arial" panose="020B0604020202020204" pitchFamily="34" charset="0"/>
              </a:rPr>
              <a:t>or to </a:t>
            </a:r>
            <a:r>
              <a:rPr lang="en-US" sz="900" b="1" baseline="0" noProof="0" dirty="0">
                <a:solidFill>
                  <a:schemeClr val="bg1">
                    <a:lumMod val="65000"/>
                    <a:lumOff val="35000"/>
                  </a:schemeClr>
                </a:solidFill>
                <a:latin typeface="+mn-lt"/>
                <a:cs typeface="Arial" panose="020B0604020202020204" pitchFamily="34" charset="0"/>
              </a:rPr>
              <a:t>use bullets</a:t>
            </a:r>
            <a:r>
              <a:rPr lang="en-US" sz="900" baseline="0" noProof="0" dirty="0">
                <a:solidFill>
                  <a:schemeClr val="bg1">
                    <a:lumMod val="65000"/>
                    <a:lumOff val="35000"/>
                  </a:schemeClr>
                </a:solidFill>
                <a:latin typeface="+mn-lt"/>
                <a:cs typeface="Arial" panose="020B0604020202020204" pitchFamily="34" charset="0"/>
              </a:rPr>
              <a:t>, press </a:t>
            </a:r>
            <a:r>
              <a:rPr lang="en-US" sz="900" b="1" baseline="0" noProof="0" dirty="0">
                <a:solidFill>
                  <a:schemeClr val="bg1">
                    <a:lumMod val="65000"/>
                    <a:lumOff val="35000"/>
                  </a:schemeClr>
                </a:solidFill>
                <a:latin typeface="+mn-lt"/>
                <a:cs typeface="Arial" panose="020B0604020202020204" pitchFamily="34" charset="0"/>
              </a:rPr>
              <a:t>enter/return </a:t>
            </a:r>
            <a:r>
              <a:rPr lang="en-US" sz="900" baseline="0" noProof="0" dirty="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p:txBody>
      </p:sp>
      <p:pic>
        <p:nvPicPr>
          <p:cNvPr id="31" name="Picture 9">
            <a:extLst>
              <a:ext uri="{FF2B5EF4-FFF2-40B4-BE49-F238E27FC236}">
                <a16:creationId xmlns:a16="http://schemas.microsoft.com/office/drawing/2014/main" id="{E88E9015-6542-9943-8475-918EA370530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1037299"/>
            <a:ext cx="1422121" cy="721417"/>
          </a:xfrm>
          <a:prstGeom prst="rect">
            <a:avLst/>
          </a:prstGeom>
          <a:ln w="9525">
            <a:solidFill>
              <a:schemeClr val="tx2"/>
            </a:solidFill>
          </a:ln>
        </p:spPr>
      </p:pic>
      <p:sp>
        <p:nvSpPr>
          <p:cNvPr id="32" name="Oval 4">
            <a:extLst>
              <a:ext uri="{FF2B5EF4-FFF2-40B4-BE49-F238E27FC236}">
                <a16:creationId xmlns:a16="http://schemas.microsoft.com/office/drawing/2014/main" id="{6DECF5C4-EAE9-7B4C-BC70-78C468298771}"/>
              </a:ext>
            </a:extLst>
          </p:cNvPr>
          <p:cNvSpPr/>
          <p:nvPr userDrawn="1"/>
        </p:nvSpPr>
        <p:spPr>
          <a:xfrm>
            <a:off x="13194299" y="1260596"/>
            <a:ext cx="282818" cy="28281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37" name="Connector: Elbow 131">
            <a:extLst>
              <a:ext uri="{FF2B5EF4-FFF2-40B4-BE49-F238E27FC236}">
                <a16:creationId xmlns:a16="http://schemas.microsoft.com/office/drawing/2014/main" id="{0094DDC0-BA55-964B-9FCC-B8B23309AB29}"/>
              </a:ext>
            </a:extLst>
          </p:cNvPr>
          <p:cNvCxnSpPr>
            <a:cxnSpLocks/>
            <a:endCxn id="32" idx="0"/>
          </p:cNvCxnSpPr>
          <p:nvPr userDrawn="1"/>
        </p:nvCxnSpPr>
        <p:spPr>
          <a:xfrm rot="5400000">
            <a:off x="13324711" y="988776"/>
            <a:ext cx="282818" cy="260823"/>
          </a:xfrm>
          <a:prstGeom prst="bentConnector3">
            <a:avLst>
              <a:gd name="adj1"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4">
            <a:extLst>
              <a:ext uri="{FF2B5EF4-FFF2-40B4-BE49-F238E27FC236}">
                <a16:creationId xmlns:a16="http://schemas.microsoft.com/office/drawing/2014/main" id="{A58A8633-CD9B-2644-8816-C9A085ABBA57}"/>
              </a:ext>
            </a:extLst>
          </p:cNvPr>
          <p:cNvSpPr>
            <a:spLocks noGrp="1"/>
          </p:cNvSpPr>
          <p:nvPr>
            <p:ph type="body" sz="quarter" idx="3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tx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769315285"/>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 Text Chart Image">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A52AA6-685E-D741-94FC-09D0D87EA35C}"/>
              </a:ext>
            </a:extLst>
          </p:cNvPr>
          <p:cNvSpPr/>
          <p:nvPr userDrawn="1"/>
        </p:nvSpPr>
        <p:spPr>
          <a:xfrm>
            <a:off x="0" y="0"/>
            <a:ext cx="4057651"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bg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bg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bg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bg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gr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562626" y="1200392"/>
            <a:ext cx="4823891" cy="4424545"/>
          </a:xfrm>
        </p:spPr>
        <p:txBody>
          <a:bodyPr/>
          <a:lstStyle>
            <a:lvl1pPr marL="12700" indent="0" algn="ctr">
              <a:buNone/>
              <a:defRPr sz="1300">
                <a:solidFill>
                  <a:schemeClr val="bg2"/>
                </a:solidFill>
              </a:defRPr>
            </a:lvl1pPr>
          </a:lstStyle>
          <a:p>
            <a:r>
              <a:rPr lang="en-US" noProof="0"/>
              <a:t>Click to add chart</a:t>
            </a:r>
          </a:p>
        </p:txBody>
      </p:sp>
      <p:sp>
        <p:nvSpPr>
          <p:cNvPr id="25" name="Text Placeholder 18">
            <a:extLst>
              <a:ext uri="{FF2B5EF4-FFF2-40B4-BE49-F238E27FC236}">
                <a16:creationId xmlns:a16="http://schemas.microsoft.com/office/drawing/2014/main" id="{357E8C07-E7DB-4B47-A006-2F90A89E262C}"/>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bg2"/>
                </a:solidFill>
              </a:defRPr>
            </a:lvl1pPr>
          </a:lstStyle>
          <a:p>
            <a:pPr lvl="0"/>
            <a:r>
              <a:rPr lang="en-US" noProof="0"/>
              <a:t>Click for a short headline of three lines</a:t>
            </a:r>
          </a:p>
        </p:txBody>
      </p:sp>
      <p:sp>
        <p:nvSpPr>
          <p:cNvPr id="18" name="Platshållare för text 11">
            <a:extLst>
              <a:ext uri="{FF2B5EF4-FFF2-40B4-BE49-F238E27FC236}">
                <a16:creationId xmlns:a16="http://schemas.microsoft.com/office/drawing/2014/main" id="{DBE4F817-848D-684D-8421-63796DD6A259}"/>
              </a:ext>
            </a:extLst>
          </p:cNvPr>
          <p:cNvSpPr>
            <a:spLocks noGrp="1"/>
          </p:cNvSpPr>
          <p:nvPr>
            <p:ph type="body" sz="quarter" idx="20" hasCustomPrompt="1"/>
          </p:nvPr>
        </p:nvSpPr>
        <p:spPr>
          <a:xfrm>
            <a:off x="576000" y="2527200"/>
            <a:ext cx="3161113" cy="3600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9" name="Platshållare för datum 3">
            <a:extLst>
              <a:ext uri="{FF2B5EF4-FFF2-40B4-BE49-F238E27FC236}">
                <a16:creationId xmlns:a16="http://schemas.microsoft.com/office/drawing/2014/main" id="{24DA0736-8844-004C-85CF-354AAE794A4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2"/>
                </a:solidFill>
              </a:defRPr>
            </a:lvl1pPr>
          </a:lstStyle>
          <a:p>
            <a:fld id="{790F0F95-BC1E-4D1F-BDF7-2B8B0E2EA7EA}" type="datetime1">
              <a:rPr lang="nb-NO" smtClean="0"/>
              <a:t>24.09.2024</a:t>
            </a:fld>
            <a:endParaRPr lang="en-US"/>
          </a:p>
        </p:txBody>
      </p:sp>
      <p:sp>
        <p:nvSpPr>
          <p:cNvPr id="20" name="Platshållare för sidfot 4">
            <a:extLst>
              <a:ext uri="{FF2B5EF4-FFF2-40B4-BE49-F238E27FC236}">
                <a16:creationId xmlns:a16="http://schemas.microsoft.com/office/drawing/2014/main" id="{4769CEE5-AF3E-524B-8F09-C312FCBEAAB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en-US"/>
              <a:t>Go to header/footer to change text </a:t>
            </a:r>
          </a:p>
        </p:txBody>
      </p:sp>
      <p:sp>
        <p:nvSpPr>
          <p:cNvPr id="26" name="Platshållare för bildnummer 5">
            <a:extLst>
              <a:ext uri="{FF2B5EF4-FFF2-40B4-BE49-F238E27FC236}">
                <a16:creationId xmlns:a16="http://schemas.microsoft.com/office/drawing/2014/main" id="{B67366FE-B59B-EF4A-988D-55E8E992C22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
        <p:nvSpPr>
          <p:cNvPr id="28" name="Text Placeholder 4">
            <a:extLst>
              <a:ext uri="{FF2B5EF4-FFF2-40B4-BE49-F238E27FC236}">
                <a16:creationId xmlns:a16="http://schemas.microsoft.com/office/drawing/2014/main" id="{0D80328E-BBEF-7140-A6A4-DD724D95A068}"/>
              </a:ext>
            </a:extLst>
          </p:cNvPr>
          <p:cNvSpPr>
            <a:spLocks noGrp="1"/>
          </p:cNvSpPr>
          <p:nvPr>
            <p:ph type="body" sz="quarter" idx="3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tx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202226643"/>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 Text Chart Image Three Columns ">
    <p:bg>
      <p:bgPr>
        <a:solidFill>
          <a:schemeClr val="tx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45A29B0-4F3D-6744-8612-D07AA5FC7EB7}"/>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76263" y="1744190"/>
            <a:ext cx="3481387" cy="2627962"/>
          </a:xfrm>
        </p:spPr>
        <p:txBody>
          <a:bodyPr/>
          <a:lstStyle>
            <a:lvl1pPr marL="12700" indent="0" algn="ctr">
              <a:buNone/>
              <a:defRPr sz="1300">
                <a:solidFill>
                  <a:schemeClr val="bg2"/>
                </a:solidFill>
              </a:defRPr>
            </a:lvl1pPr>
          </a:lstStyle>
          <a:p>
            <a:r>
              <a:rPr lang="en-US" noProof="0"/>
              <a:t>Click to add chart</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11039738" cy="421117"/>
          </a:xfrm>
          <a:prstGeom prst="rect">
            <a:avLst/>
          </a:prstGeom>
        </p:spPr>
        <p:txBody>
          <a:bodyPr anchor="t">
            <a:noAutofit/>
          </a:bodyPr>
          <a:lstStyle>
            <a:lvl1pPr marL="0" indent="0">
              <a:lnSpc>
                <a:spcPct val="85000"/>
              </a:lnSpc>
              <a:spcBef>
                <a:spcPts val="0"/>
              </a:spcBef>
              <a:buNone/>
              <a:defRPr sz="3600" spc="40" baseline="0">
                <a:solidFill>
                  <a:schemeClr val="tx1"/>
                </a:solidFill>
              </a:defRPr>
            </a:lvl1pPr>
          </a:lstStyle>
          <a:p>
            <a:pPr lvl="0"/>
            <a:r>
              <a:rPr lang="en-US" noProof="0"/>
              <a:t>Click for a short headline of one line</a:t>
            </a:r>
          </a:p>
        </p:txBody>
      </p:sp>
      <p:sp>
        <p:nvSpPr>
          <p:cNvPr id="28" name="Text Placeholder 7">
            <a:extLst>
              <a:ext uri="{FF2B5EF4-FFF2-40B4-BE49-F238E27FC236}">
                <a16:creationId xmlns:a16="http://schemas.microsoft.com/office/drawing/2014/main" id="{9AFC5A01-2CE1-3843-B90A-FAF0804C9EB4}"/>
              </a:ext>
            </a:extLst>
          </p:cNvPr>
          <p:cNvSpPr>
            <a:spLocks noGrp="1"/>
          </p:cNvSpPr>
          <p:nvPr>
            <p:ph type="body" sz="quarter" idx="32" hasCustomPrompt="1"/>
          </p:nvPr>
        </p:nvSpPr>
        <p:spPr>
          <a:xfrm>
            <a:off x="576000"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29" name="Chart Placeholder 8">
            <a:extLst>
              <a:ext uri="{FF2B5EF4-FFF2-40B4-BE49-F238E27FC236}">
                <a16:creationId xmlns:a16="http://schemas.microsoft.com/office/drawing/2014/main" id="{72F43D24-E411-A945-9505-57F5F3934E9B}"/>
              </a:ext>
            </a:extLst>
          </p:cNvPr>
          <p:cNvSpPr>
            <a:spLocks noGrp="1"/>
          </p:cNvSpPr>
          <p:nvPr>
            <p:ph type="chart" sz="quarter" idx="34" hasCustomPrompt="1"/>
          </p:nvPr>
        </p:nvSpPr>
        <p:spPr>
          <a:xfrm>
            <a:off x="4353132" y="1744190"/>
            <a:ext cx="3481387" cy="2627962"/>
          </a:xfrm>
        </p:spPr>
        <p:txBody>
          <a:bodyPr/>
          <a:lstStyle>
            <a:lvl1pPr marL="12700" indent="0" algn="ctr">
              <a:buNone/>
              <a:defRPr sz="1300">
                <a:solidFill>
                  <a:schemeClr val="bg2"/>
                </a:solidFill>
              </a:defRPr>
            </a:lvl1pPr>
          </a:lstStyle>
          <a:p>
            <a:r>
              <a:rPr lang="en-US" noProof="0"/>
              <a:t>Click to add chart</a:t>
            </a:r>
          </a:p>
        </p:txBody>
      </p:sp>
      <p:sp>
        <p:nvSpPr>
          <p:cNvPr id="30" name="Text Placeholder 7">
            <a:extLst>
              <a:ext uri="{FF2B5EF4-FFF2-40B4-BE49-F238E27FC236}">
                <a16:creationId xmlns:a16="http://schemas.microsoft.com/office/drawing/2014/main" id="{14E86413-0724-2540-BCE2-3995B7047F65}"/>
              </a:ext>
            </a:extLst>
          </p:cNvPr>
          <p:cNvSpPr>
            <a:spLocks noGrp="1"/>
          </p:cNvSpPr>
          <p:nvPr>
            <p:ph type="body" sz="quarter" idx="35" hasCustomPrompt="1"/>
          </p:nvPr>
        </p:nvSpPr>
        <p:spPr>
          <a:xfrm>
            <a:off x="4352869"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31" name="Chart Placeholder 8">
            <a:extLst>
              <a:ext uri="{FF2B5EF4-FFF2-40B4-BE49-F238E27FC236}">
                <a16:creationId xmlns:a16="http://schemas.microsoft.com/office/drawing/2014/main" id="{5CCBAE0B-F5C6-B440-9BC0-04285EBC38D9}"/>
              </a:ext>
            </a:extLst>
          </p:cNvPr>
          <p:cNvSpPr>
            <a:spLocks noGrp="1"/>
          </p:cNvSpPr>
          <p:nvPr>
            <p:ph type="chart" sz="quarter" idx="36" hasCustomPrompt="1"/>
          </p:nvPr>
        </p:nvSpPr>
        <p:spPr>
          <a:xfrm>
            <a:off x="8143254" y="1744190"/>
            <a:ext cx="3481387" cy="2627962"/>
          </a:xfrm>
        </p:spPr>
        <p:txBody>
          <a:bodyPr/>
          <a:lstStyle>
            <a:lvl1pPr marL="12700" indent="0" algn="ctr">
              <a:buNone/>
              <a:defRPr sz="1300">
                <a:solidFill>
                  <a:schemeClr val="bg2"/>
                </a:solidFill>
              </a:defRPr>
            </a:lvl1pPr>
          </a:lstStyle>
          <a:p>
            <a:r>
              <a:rPr lang="en-US" noProof="0"/>
              <a:t>Click to add chart</a:t>
            </a:r>
          </a:p>
        </p:txBody>
      </p:sp>
      <p:sp>
        <p:nvSpPr>
          <p:cNvPr id="32" name="Text Placeholder 7">
            <a:extLst>
              <a:ext uri="{FF2B5EF4-FFF2-40B4-BE49-F238E27FC236}">
                <a16:creationId xmlns:a16="http://schemas.microsoft.com/office/drawing/2014/main" id="{A435FA06-C1B7-554E-B0E3-F6B929DF3951}"/>
              </a:ext>
            </a:extLst>
          </p:cNvPr>
          <p:cNvSpPr>
            <a:spLocks noGrp="1"/>
          </p:cNvSpPr>
          <p:nvPr>
            <p:ph type="body" sz="quarter" idx="37" hasCustomPrompt="1"/>
          </p:nvPr>
        </p:nvSpPr>
        <p:spPr>
          <a:xfrm>
            <a:off x="8142991"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3" name="textruta 12">
            <a:extLst>
              <a:ext uri="{FF2B5EF4-FFF2-40B4-BE49-F238E27FC236}">
                <a16:creationId xmlns:a16="http://schemas.microsoft.com/office/drawing/2014/main" id="{63744D4E-7A14-FF4F-97C0-C9226745D29A}"/>
              </a:ext>
            </a:extLst>
          </p:cNvPr>
          <p:cNvSpPr txBox="1"/>
          <p:nvPr userDrawn="1"/>
        </p:nvSpPr>
        <p:spPr>
          <a:xfrm>
            <a:off x="12395260" y="4546800"/>
            <a:ext cx="1681523" cy="1754326"/>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mn-lt"/>
                <a:cs typeface="Arial" panose="020B0604020202020204" pitchFamily="34" charset="0"/>
              </a:rPr>
              <a:t>To change from </a:t>
            </a:r>
            <a:r>
              <a:rPr lang="en-US" sz="900" b="1" baseline="0" noProof="0">
                <a:solidFill>
                  <a:schemeClr val="bg1">
                    <a:lumMod val="65000"/>
                    <a:lumOff val="35000"/>
                  </a:schemeClr>
                </a:solidFill>
                <a:latin typeface="+mn-lt"/>
                <a:cs typeface="Arial" panose="020B0604020202020204" pitchFamily="34" charset="0"/>
              </a:rPr>
              <a:t>headline</a:t>
            </a:r>
            <a:r>
              <a:rPr lang="en-US" sz="900" baseline="0" noProof="0">
                <a:solidFill>
                  <a:schemeClr val="bg1">
                    <a:lumMod val="65000"/>
                    <a:lumOff val="35000"/>
                  </a:schemeClr>
                </a:solidFill>
                <a:latin typeface="+mn-lt"/>
                <a:cs typeface="Arial" panose="020B0604020202020204" pitchFamily="34" charset="0"/>
              </a:rPr>
              <a:t> to </a:t>
            </a:r>
            <a:r>
              <a:rPr lang="en-US" sz="900" b="1" baseline="0" noProof="0">
                <a:solidFill>
                  <a:schemeClr val="bg1">
                    <a:lumMod val="65000"/>
                    <a:lumOff val="35000"/>
                  </a:schemeClr>
                </a:solidFill>
                <a:latin typeface="+mn-lt"/>
                <a:cs typeface="Arial" panose="020B0604020202020204" pitchFamily="34" charset="0"/>
              </a:rPr>
              <a:t>body text </a:t>
            </a:r>
            <a:r>
              <a:rPr lang="en-US" sz="900" baseline="0" noProof="0">
                <a:solidFill>
                  <a:schemeClr val="bg1">
                    <a:lumMod val="65000"/>
                    <a:lumOff val="35000"/>
                  </a:schemeClr>
                </a:solidFill>
                <a:latin typeface="+mn-lt"/>
                <a:cs typeface="Arial" panose="020B0604020202020204" pitchFamily="34" charset="0"/>
              </a:rPr>
              <a:t>or to </a:t>
            </a:r>
            <a:r>
              <a:rPr lang="en-US" sz="900" b="1" baseline="0" noProof="0">
                <a:solidFill>
                  <a:schemeClr val="bg1">
                    <a:lumMod val="65000"/>
                    <a:lumOff val="35000"/>
                  </a:schemeClr>
                </a:solidFill>
                <a:latin typeface="+mn-lt"/>
                <a:cs typeface="Arial" panose="020B0604020202020204" pitchFamily="34" charset="0"/>
              </a:rPr>
              <a:t>use bullets</a:t>
            </a:r>
            <a:r>
              <a:rPr lang="en-US" sz="900" baseline="0" noProof="0">
                <a:solidFill>
                  <a:schemeClr val="bg1">
                    <a:lumMod val="65000"/>
                    <a:lumOff val="35000"/>
                  </a:schemeClr>
                </a:solidFill>
                <a:latin typeface="+mn-lt"/>
                <a:cs typeface="Arial" panose="020B0604020202020204" pitchFamily="34" charset="0"/>
              </a:rPr>
              <a:t>, press </a:t>
            </a:r>
            <a:r>
              <a:rPr lang="en-US" sz="900" b="1" baseline="0" noProof="0">
                <a:solidFill>
                  <a:schemeClr val="bg1">
                    <a:lumMod val="65000"/>
                    <a:lumOff val="35000"/>
                  </a:schemeClr>
                </a:solidFill>
                <a:latin typeface="+mn-lt"/>
                <a:cs typeface="Arial" panose="020B0604020202020204" pitchFamily="34" charset="0"/>
              </a:rPr>
              <a:t>enter/return </a:t>
            </a:r>
            <a:r>
              <a:rPr lang="en-US" sz="900" baseline="0" noProof="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14" name="Picture 9">
            <a:extLst>
              <a:ext uri="{FF2B5EF4-FFF2-40B4-BE49-F238E27FC236}">
                <a16:creationId xmlns:a16="http://schemas.microsoft.com/office/drawing/2014/main" id="{3F3058FB-111D-F94F-98E7-6D40438483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451009"/>
            <a:ext cx="1422121" cy="721417"/>
          </a:xfrm>
          <a:prstGeom prst="rect">
            <a:avLst/>
          </a:prstGeom>
          <a:ln w="9525">
            <a:solidFill>
              <a:schemeClr val="tx2"/>
            </a:solidFill>
          </a:ln>
        </p:spPr>
      </p:pic>
      <p:sp>
        <p:nvSpPr>
          <p:cNvPr id="15" name="Oval 4">
            <a:extLst>
              <a:ext uri="{FF2B5EF4-FFF2-40B4-BE49-F238E27FC236}">
                <a16:creationId xmlns:a16="http://schemas.microsoft.com/office/drawing/2014/main" id="{1FC2FDB8-C7B2-5948-88E5-7395C14F114A}"/>
              </a:ext>
            </a:extLst>
          </p:cNvPr>
          <p:cNvSpPr/>
          <p:nvPr userDrawn="1"/>
        </p:nvSpPr>
        <p:spPr>
          <a:xfrm>
            <a:off x="13194299" y="56743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4D094D2D-E3E2-8541-9B95-68913F6FD08E}"/>
              </a:ext>
            </a:extLst>
          </p:cNvPr>
          <p:cNvCxnSpPr>
            <a:cxnSpLocks/>
            <a:endCxn id="15" idx="0"/>
          </p:cNvCxnSpPr>
          <p:nvPr userDrawn="1"/>
        </p:nvCxnSpPr>
        <p:spPr>
          <a:xfrm rot="5400000">
            <a:off x="13324711" y="54024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ruta 5">
            <a:extLst>
              <a:ext uri="{FF2B5EF4-FFF2-40B4-BE49-F238E27FC236}">
                <a16:creationId xmlns:a16="http://schemas.microsoft.com/office/drawing/2014/main" id="{41A9DA98-B5D5-0648-9A5D-6CF702CA3812}"/>
              </a:ext>
            </a:extLst>
          </p:cNvPr>
          <p:cNvSpPr txBox="1"/>
          <p:nvPr userDrawn="1"/>
        </p:nvSpPr>
        <p:spPr>
          <a:xfrm>
            <a:off x="12395260" y="1453483"/>
            <a:ext cx="1681523" cy="646331"/>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bg1">
                    <a:lumMod val="65000"/>
                    <a:lumOff val="35000"/>
                  </a:schemeClr>
                </a:solidFill>
                <a:latin typeface="Arial" panose="020B0604020202020204" pitchFamily="34" charset="0"/>
                <a:cs typeface="Arial" panose="020B0604020202020204" pitchFamily="34" charset="0"/>
              </a:rPr>
              <a:t>and use – </a:t>
            </a:r>
            <a:r>
              <a:rPr lang="en-US" sz="900" b="1" noProof="0">
                <a:solidFill>
                  <a:schemeClr val="bg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end to back</a:t>
            </a:r>
          </a:p>
        </p:txBody>
      </p:sp>
      <p:sp>
        <p:nvSpPr>
          <p:cNvPr id="20" name="textruta 19">
            <a:extLst>
              <a:ext uri="{FF2B5EF4-FFF2-40B4-BE49-F238E27FC236}">
                <a16:creationId xmlns:a16="http://schemas.microsoft.com/office/drawing/2014/main" id="{52CE317C-77EC-F049-9E9A-98EBFC8D922D}"/>
              </a:ext>
            </a:extLst>
          </p:cNvPr>
          <p:cNvSpPr txBox="1"/>
          <p:nvPr userDrawn="1"/>
        </p:nvSpPr>
        <p:spPr>
          <a:xfrm>
            <a:off x="12395260" y="-12189"/>
            <a:ext cx="1681523" cy="1338828"/>
          </a:xfrm>
          <a:prstGeom prst="rect">
            <a:avLst/>
          </a:prstGeom>
          <a:solidFill>
            <a:schemeClr val="tx1"/>
          </a:solidFill>
          <a:effectLst/>
        </p:spPr>
        <p:txBody>
          <a:bodyPr wrap="square" rtlCol="0" anchor="ctr" anchorCtr="0">
            <a:spAutoFit/>
          </a:bodyPr>
          <a:lstStyle/>
          <a:p>
            <a:pPr algn="ctr"/>
            <a:r>
              <a:rPr lang="en-US" sz="900" baseline="0" noProof="0" dirty="0">
                <a:solidFill>
                  <a:schemeClr val="bg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dirty="0">
                <a:solidFill>
                  <a:schemeClr val="bg1">
                    <a:lumMod val="65000"/>
                    <a:lumOff val="35000"/>
                  </a:schemeClr>
                </a:solidFill>
                <a:latin typeface="Arial" panose="020B0604020202020204" pitchFamily="34" charset="0"/>
                <a:cs typeface="Arial" panose="020B0604020202020204" pitchFamily="34" charset="0"/>
              </a:rPr>
              <a:t>Format Background </a:t>
            </a:r>
            <a:r>
              <a:rPr lang="en-US" sz="900" baseline="0" noProof="0" dirty="0">
                <a:solidFill>
                  <a:schemeClr val="bg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dirty="0">
                <a:solidFill>
                  <a:schemeClr val="bg1">
                    <a:lumMod val="65000"/>
                    <a:lumOff val="35000"/>
                  </a:schemeClr>
                </a:solidFill>
                <a:latin typeface="Arial" panose="020B0604020202020204" pitchFamily="34" charset="0"/>
                <a:cs typeface="Arial" panose="020B0604020202020204" pitchFamily="34" charset="0"/>
              </a:rPr>
              <a:t>Solid fill</a:t>
            </a:r>
            <a:r>
              <a:rPr lang="en-US" sz="900" baseline="0" noProof="0" dirty="0">
                <a:solidFill>
                  <a:schemeClr val="bg1">
                    <a:lumMod val="65000"/>
                    <a:lumOff val="35000"/>
                  </a:schemeClr>
                </a:solidFill>
                <a:latin typeface="Arial" panose="020B0604020202020204" pitchFamily="34" charset="0"/>
                <a:cs typeface="Arial" panose="020B0604020202020204" pitchFamily="34" charset="0"/>
              </a:rPr>
              <a:t> – </a:t>
            </a:r>
            <a:r>
              <a:rPr lang="en-US" sz="900" b="1" baseline="0" noProof="0" dirty="0">
                <a:solidFill>
                  <a:schemeClr val="bg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dirty="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dirty="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dirty="0">
              <a:solidFill>
                <a:schemeClr val="bg1">
                  <a:lumMod val="65000"/>
                  <a:lumOff val="35000"/>
                </a:schemeClr>
              </a:solidFill>
              <a:latin typeface="Arial" panose="020B0604020202020204" pitchFamily="34" charset="0"/>
              <a:cs typeface="Arial" panose="020B0604020202020204" pitchFamily="34" charset="0"/>
            </a:endParaRPr>
          </a:p>
        </p:txBody>
      </p:sp>
      <p:sp>
        <p:nvSpPr>
          <p:cNvPr id="21" name="Rektangel 20">
            <a:extLst>
              <a:ext uri="{FF2B5EF4-FFF2-40B4-BE49-F238E27FC236}">
                <a16:creationId xmlns:a16="http://schemas.microsoft.com/office/drawing/2014/main" id="{38DDAB0F-E6C9-D640-856D-C484C7777781}"/>
              </a:ext>
            </a:extLst>
          </p:cNvPr>
          <p:cNvSpPr/>
          <p:nvPr userDrawn="1"/>
        </p:nvSpPr>
        <p:spPr>
          <a:xfrm>
            <a:off x="13255337" y="926211"/>
            <a:ext cx="341194" cy="3059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ktangel 21">
            <a:extLst>
              <a:ext uri="{FF2B5EF4-FFF2-40B4-BE49-F238E27FC236}">
                <a16:creationId xmlns:a16="http://schemas.microsoft.com/office/drawing/2014/main" id="{485A4234-7053-054A-A6BF-061561FBBB87}"/>
              </a:ext>
            </a:extLst>
          </p:cNvPr>
          <p:cNvSpPr/>
          <p:nvPr userDrawn="1"/>
        </p:nvSpPr>
        <p:spPr>
          <a:xfrm>
            <a:off x="12833410" y="926211"/>
            <a:ext cx="341194" cy="3059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Platshållare för datum 3">
            <a:extLst>
              <a:ext uri="{FF2B5EF4-FFF2-40B4-BE49-F238E27FC236}">
                <a16:creationId xmlns:a16="http://schemas.microsoft.com/office/drawing/2014/main" id="{AF83C049-500D-814C-8644-19FD6F50A73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B7529D57-209D-4BD7-878A-FE67DFB1D61E}" type="datetime1">
              <a:rPr lang="nb-NO" noProof="0" smtClean="0"/>
              <a:t>24.09.2024</a:t>
            </a:fld>
            <a:endParaRPr lang="en-US" noProof="0"/>
          </a:p>
        </p:txBody>
      </p:sp>
      <p:sp>
        <p:nvSpPr>
          <p:cNvPr id="24" name="Platshållare för sidfot 4">
            <a:extLst>
              <a:ext uri="{FF2B5EF4-FFF2-40B4-BE49-F238E27FC236}">
                <a16:creationId xmlns:a16="http://schemas.microsoft.com/office/drawing/2014/main" id="{666E57CC-AB24-3E4D-8A37-80E672D3ACE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5" name="Platshållare för bildnummer 5">
            <a:extLst>
              <a:ext uri="{FF2B5EF4-FFF2-40B4-BE49-F238E27FC236}">
                <a16:creationId xmlns:a16="http://schemas.microsoft.com/office/drawing/2014/main" id="{3494CCD3-1EDC-7444-A47F-9ABE059A0A5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909762721"/>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 Text Image Chart Grey">
    <p:bg>
      <p:bgPr>
        <a:solidFill>
          <a:schemeClr val="tx2"/>
        </a:solidFill>
        <a:effectLst/>
      </p:bgPr>
    </p:bg>
    <p:spTree>
      <p:nvGrpSpPr>
        <p:cNvPr id="1" name=""/>
        <p:cNvGrpSpPr/>
        <p:nvPr/>
      </p:nvGrpSpPr>
      <p:grpSpPr>
        <a:xfrm>
          <a:off x="0" y="0"/>
          <a:ext cx="0" cy="0"/>
          <a:chOff x="0" y="0"/>
          <a:chExt cx="0" cy="0"/>
        </a:xfrm>
      </p:grpSpPr>
      <p:sp>
        <p:nvSpPr>
          <p:cNvPr id="11" name="Rektangel 33">
            <a:extLst>
              <a:ext uri="{FF2B5EF4-FFF2-40B4-BE49-F238E27FC236}">
                <a16:creationId xmlns:a16="http://schemas.microsoft.com/office/drawing/2014/main" id="{2F19A064-1249-6F46-8F80-C6115CCF13F7}"/>
              </a:ext>
            </a:extLst>
          </p:cNvPr>
          <p:cNvSpPr/>
          <p:nvPr userDrawn="1"/>
        </p:nvSpPr>
        <p:spPr>
          <a:xfrm>
            <a:off x="7829550" y="0"/>
            <a:ext cx="43624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Picture Placeholder 14">
            <a:extLst>
              <a:ext uri="{FF2B5EF4-FFF2-40B4-BE49-F238E27FC236}">
                <a16:creationId xmlns:a16="http://schemas.microsoft.com/office/drawing/2014/main" id="{27EFD137-4B99-8842-A5F6-821FCB02CC2F}"/>
              </a:ext>
            </a:extLst>
          </p:cNvPr>
          <p:cNvSpPr>
            <a:spLocks noGrp="1"/>
          </p:cNvSpPr>
          <p:nvPr>
            <p:ph type="pic" sz="quarter" idx="13" hasCustomPrompt="1"/>
          </p:nvPr>
        </p:nvSpPr>
        <p:spPr>
          <a:xfrm>
            <a:off x="5" y="5"/>
            <a:ext cx="7838843" cy="6857997"/>
          </a:xfrm>
          <a:custGeom>
            <a:avLst/>
            <a:gdLst>
              <a:gd name="connsiteX0" fmla="*/ 1146049 w 7838843"/>
              <a:gd name="connsiteY0" fmla="*/ 6470534 h 6857997"/>
              <a:gd name="connsiteX1" fmla="*/ 1157832 w 7838843"/>
              <a:gd name="connsiteY1" fmla="*/ 6505507 h 6857997"/>
              <a:gd name="connsiteX2" fmla="*/ 1134642 w 7838843"/>
              <a:gd name="connsiteY2" fmla="*/ 6505507 h 6857997"/>
              <a:gd name="connsiteX3" fmla="*/ 788170 w 7838843"/>
              <a:gd name="connsiteY3" fmla="*/ 6470534 h 6857997"/>
              <a:gd name="connsiteX4" fmla="*/ 799953 w 7838843"/>
              <a:gd name="connsiteY4" fmla="*/ 6505507 h 6857997"/>
              <a:gd name="connsiteX5" fmla="*/ 776763 w 7838843"/>
              <a:gd name="connsiteY5" fmla="*/ 6505507 h 6857997"/>
              <a:gd name="connsiteX6" fmla="*/ 1132323 w 7838843"/>
              <a:gd name="connsiteY6" fmla="*/ 6451543 h 6857997"/>
              <a:gd name="connsiteX7" fmla="*/ 1100860 w 7838843"/>
              <a:gd name="connsiteY7" fmla="*/ 6542674 h 6857997"/>
              <a:gd name="connsiteX8" fmla="*/ 1123110 w 7838843"/>
              <a:gd name="connsiteY8" fmla="*/ 6542674 h 6857997"/>
              <a:gd name="connsiteX9" fmla="*/ 1128876 w 7838843"/>
              <a:gd name="connsiteY9" fmla="*/ 6524060 h 6857997"/>
              <a:gd name="connsiteX10" fmla="*/ 1163786 w 7838843"/>
              <a:gd name="connsiteY10" fmla="*/ 6524060 h 6857997"/>
              <a:gd name="connsiteX11" fmla="*/ 1169741 w 7838843"/>
              <a:gd name="connsiteY11" fmla="*/ 6542674 h 6857997"/>
              <a:gd name="connsiteX12" fmla="*/ 1191615 w 7838843"/>
              <a:gd name="connsiteY12" fmla="*/ 6542674 h 6857997"/>
              <a:gd name="connsiteX13" fmla="*/ 1159148 w 7838843"/>
              <a:gd name="connsiteY13" fmla="*/ 6451543 h 6857997"/>
              <a:gd name="connsiteX14" fmla="*/ 961907 w 7838843"/>
              <a:gd name="connsiteY14" fmla="*/ 6451543 h 6857997"/>
              <a:gd name="connsiteX15" fmla="*/ 933640 w 7838843"/>
              <a:gd name="connsiteY15" fmla="*/ 6479246 h 6857997"/>
              <a:gd name="connsiteX16" fmla="*/ 961907 w 7838843"/>
              <a:gd name="connsiteY16" fmla="*/ 6505821 h 6857997"/>
              <a:gd name="connsiteX17" fmla="*/ 983468 w 7838843"/>
              <a:gd name="connsiteY17" fmla="*/ 6505821 h 6857997"/>
              <a:gd name="connsiteX18" fmla="*/ 991678 w 7838843"/>
              <a:gd name="connsiteY18" fmla="*/ 6514282 h 6857997"/>
              <a:gd name="connsiteX19" fmla="*/ 983468 w 7838843"/>
              <a:gd name="connsiteY19" fmla="*/ 6522743 h 6857997"/>
              <a:gd name="connsiteX20" fmla="*/ 937338 w 7838843"/>
              <a:gd name="connsiteY20" fmla="*/ 6522743 h 6857997"/>
              <a:gd name="connsiteX21" fmla="*/ 937338 w 7838843"/>
              <a:gd name="connsiteY21" fmla="*/ 6542674 h 6857997"/>
              <a:gd name="connsiteX22" fmla="*/ 982716 w 7838843"/>
              <a:gd name="connsiteY22" fmla="*/ 6542674 h 6857997"/>
              <a:gd name="connsiteX23" fmla="*/ 1011358 w 7838843"/>
              <a:gd name="connsiteY23" fmla="*/ 6514282 h 6857997"/>
              <a:gd name="connsiteX24" fmla="*/ 986727 w 7838843"/>
              <a:gd name="connsiteY24" fmla="*/ 6487707 h 6857997"/>
              <a:gd name="connsiteX25" fmla="*/ 961907 w 7838843"/>
              <a:gd name="connsiteY25" fmla="*/ 6487707 h 6857997"/>
              <a:gd name="connsiteX26" fmla="*/ 953321 w 7838843"/>
              <a:gd name="connsiteY26" fmla="*/ 6479246 h 6857997"/>
              <a:gd name="connsiteX27" fmla="*/ 961907 w 7838843"/>
              <a:gd name="connsiteY27" fmla="*/ 6470785 h 6857997"/>
              <a:gd name="connsiteX28" fmla="*/ 1004965 w 7838843"/>
              <a:gd name="connsiteY28" fmla="*/ 6470785 h 6857997"/>
              <a:gd name="connsiteX29" fmla="*/ 1004965 w 7838843"/>
              <a:gd name="connsiteY29" fmla="*/ 6451543 h 6857997"/>
              <a:gd name="connsiteX30" fmla="*/ 841570 w 7838843"/>
              <a:gd name="connsiteY30" fmla="*/ 6451543 h 6857997"/>
              <a:gd name="connsiteX31" fmla="*/ 841570 w 7838843"/>
              <a:gd name="connsiteY31" fmla="*/ 6542674 h 6857997"/>
              <a:gd name="connsiteX32" fmla="*/ 862692 w 7838843"/>
              <a:gd name="connsiteY32" fmla="*/ 6542674 h 6857997"/>
              <a:gd name="connsiteX33" fmla="*/ 862692 w 7838843"/>
              <a:gd name="connsiteY33" fmla="*/ 6486454 h 6857997"/>
              <a:gd name="connsiteX34" fmla="*/ 898981 w 7838843"/>
              <a:gd name="connsiteY34" fmla="*/ 6542486 h 6857997"/>
              <a:gd name="connsiteX35" fmla="*/ 898981 w 7838843"/>
              <a:gd name="connsiteY35" fmla="*/ 6542674 h 6857997"/>
              <a:gd name="connsiteX36" fmla="*/ 920855 w 7838843"/>
              <a:gd name="connsiteY36" fmla="*/ 6542674 h 6857997"/>
              <a:gd name="connsiteX37" fmla="*/ 920793 w 7838843"/>
              <a:gd name="connsiteY37" fmla="*/ 6522994 h 6857997"/>
              <a:gd name="connsiteX38" fmla="*/ 920667 w 7838843"/>
              <a:gd name="connsiteY38" fmla="*/ 6451543 h 6857997"/>
              <a:gd name="connsiteX39" fmla="*/ 899671 w 7838843"/>
              <a:gd name="connsiteY39" fmla="*/ 6451543 h 6857997"/>
              <a:gd name="connsiteX40" fmla="*/ 899671 w 7838843"/>
              <a:gd name="connsiteY40" fmla="*/ 6508829 h 6857997"/>
              <a:gd name="connsiteX41" fmla="*/ 863068 w 7838843"/>
              <a:gd name="connsiteY41" fmla="*/ 6451543 h 6857997"/>
              <a:gd name="connsiteX42" fmla="*/ 774444 w 7838843"/>
              <a:gd name="connsiteY42" fmla="*/ 6451543 h 6857997"/>
              <a:gd name="connsiteX43" fmla="*/ 742918 w 7838843"/>
              <a:gd name="connsiteY43" fmla="*/ 6542674 h 6857997"/>
              <a:gd name="connsiteX44" fmla="*/ 765168 w 7838843"/>
              <a:gd name="connsiteY44" fmla="*/ 6542674 h 6857997"/>
              <a:gd name="connsiteX45" fmla="*/ 770934 w 7838843"/>
              <a:gd name="connsiteY45" fmla="*/ 6524060 h 6857997"/>
              <a:gd name="connsiteX46" fmla="*/ 805845 w 7838843"/>
              <a:gd name="connsiteY46" fmla="*/ 6524060 h 6857997"/>
              <a:gd name="connsiteX47" fmla="*/ 811799 w 7838843"/>
              <a:gd name="connsiteY47" fmla="*/ 6542674 h 6857997"/>
              <a:gd name="connsiteX48" fmla="*/ 833735 w 7838843"/>
              <a:gd name="connsiteY48" fmla="*/ 6542674 h 6857997"/>
              <a:gd name="connsiteX49" fmla="*/ 801269 w 7838843"/>
              <a:gd name="connsiteY49" fmla="*/ 6451543 h 6857997"/>
              <a:gd name="connsiteX50" fmla="*/ 604404 w 7838843"/>
              <a:gd name="connsiteY50" fmla="*/ 6451543 h 6857997"/>
              <a:gd name="connsiteX51" fmla="*/ 576137 w 7838843"/>
              <a:gd name="connsiteY51" fmla="*/ 6479246 h 6857997"/>
              <a:gd name="connsiteX52" fmla="*/ 604404 w 7838843"/>
              <a:gd name="connsiteY52" fmla="*/ 6505821 h 6857997"/>
              <a:gd name="connsiteX53" fmla="*/ 625964 w 7838843"/>
              <a:gd name="connsiteY53" fmla="*/ 6505821 h 6857997"/>
              <a:gd name="connsiteX54" fmla="*/ 634174 w 7838843"/>
              <a:gd name="connsiteY54" fmla="*/ 6514282 h 6857997"/>
              <a:gd name="connsiteX55" fmla="*/ 625964 w 7838843"/>
              <a:gd name="connsiteY55" fmla="*/ 6522743 h 6857997"/>
              <a:gd name="connsiteX56" fmla="*/ 579772 w 7838843"/>
              <a:gd name="connsiteY56" fmla="*/ 6522743 h 6857997"/>
              <a:gd name="connsiteX57" fmla="*/ 579772 w 7838843"/>
              <a:gd name="connsiteY57" fmla="*/ 6542674 h 6857997"/>
              <a:gd name="connsiteX58" fmla="*/ 625149 w 7838843"/>
              <a:gd name="connsiteY58" fmla="*/ 6542674 h 6857997"/>
              <a:gd name="connsiteX59" fmla="*/ 653792 w 7838843"/>
              <a:gd name="connsiteY59" fmla="*/ 6514282 h 6857997"/>
              <a:gd name="connsiteX60" fmla="*/ 629223 w 7838843"/>
              <a:gd name="connsiteY60" fmla="*/ 6487707 h 6857997"/>
              <a:gd name="connsiteX61" fmla="*/ 604404 w 7838843"/>
              <a:gd name="connsiteY61" fmla="*/ 6487707 h 6857997"/>
              <a:gd name="connsiteX62" fmla="*/ 595817 w 7838843"/>
              <a:gd name="connsiteY62" fmla="*/ 6479246 h 6857997"/>
              <a:gd name="connsiteX63" fmla="*/ 604404 w 7838843"/>
              <a:gd name="connsiteY63" fmla="*/ 6470785 h 6857997"/>
              <a:gd name="connsiteX64" fmla="*/ 647462 w 7838843"/>
              <a:gd name="connsiteY64" fmla="*/ 6470785 h 6857997"/>
              <a:gd name="connsiteX65" fmla="*/ 647462 w 7838843"/>
              <a:gd name="connsiteY65" fmla="*/ 6451543 h 6857997"/>
              <a:gd name="connsiteX66" fmla="*/ 1023956 w 7838843"/>
              <a:gd name="connsiteY66" fmla="*/ 6451480 h 6857997"/>
              <a:gd name="connsiteX67" fmla="*/ 1023956 w 7838843"/>
              <a:gd name="connsiteY67" fmla="*/ 6542674 h 6857997"/>
              <a:gd name="connsiteX68" fmla="*/ 1045016 w 7838843"/>
              <a:gd name="connsiteY68" fmla="*/ 6542674 h 6857997"/>
              <a:gd name="connsiteX69" fmla="*/ 1045016 w 7838843"/>
              <a:gd name="connsiteY69" fmla="*/ 6504191 h 6857997"/>
              <a:gd name="connsiteX70" fmla="*/ 1074975 w 7838843"/>
              <a:gd name="connsiteY70" fmla="*/ 6542674 h 6857997"/>
              <a:gd name="connsiteX71" fmla="*/ 1099481 w 7838843"/>
              <a:gd name="connsiteY71" fmla="*/ 6542674 h 6857997"/>
              <a:gd name="connsiteX72" fmla="*/ 1065009 w 7838843"/>
              <a:gd name="connsiteY72" fmla="*/ 6497109 h 6857997"/>
              <a:gd name="connsiteX73" fmla="*/ 1099481 w 7838843"/>
              <a:gd name="connsiteY73" fmla="*/ 6451480 h 6857997"/>
              <a:gd name="connsiteX74" fmla="*/ 1074975 w 7838843"/>
              <a:gd name="connsiteY74" fmla="*/ 6451480 h 6857997"/>
              <a:gd name="connsiteX75" fmla="*/ 1045016 w 7838843"/>
              <a:gd name="connsiteY75" fmla="*/ 6489963 h 6857997"/>
              <a:gd name="connsiteX76" fmla="*/ 1045016 w 7838843"/>
              <a:gd name="connsiteY76" fmla="*/ 6451480 h 6857997"/>
              <a:gd name="connsiteX77" fmla="*/ 666077 w 7838843"/>
              <a:gd name="connsiteY77" fmla="*/ 6451480 h 6857997"/>
              <a:gd name="connsiteX78" fmla="*/ 666077 w 7838843"/>
              <a:gd name="connsiteY78" fmla="*/ 6542674 h 6857997"/>
              <a:gd name="connsiteX79" fmla="*/ 687073 w 7838843"/>
              <a:gd name="connsiteY79" fmla="*/ 6542674 h 6857997"/>
              <a:gd name="connsiteX80" fmla="*/ 687073 w 7838843"/>
              <a:gd name="connsiteY80" fmla="*/ 6504191 h 6857997"/>
              <a:gd name="connsiteX81" fmla="*/ 717033 w 7838843"/>
              <a:gd name="connsiteY81" fmla="*/ 6542674 h 6857997"/>
              <a:gd name="connsiteX82" fmla="*/ 741602 w 7838843"/>
              <a:gd name="connsiteY82" fmla="*/ 6542674 h 6857997"/>
              <a:gd name="connsiteX83" fmla="*/ 707067 w 7838843"/>
              <a:gd name="connsiteY83" fmla="*/ 6497109 h 6857997"/>
              <a:gd name="connsiteX84" fmla="*/ 741602 w 7838843"/>
              <a:gd name="connsiteY84" fmla="*/ 6451480 h 6857997"/>
              <a:gd name="connsiteX85" fmla="*/ 717033 w 7838843"/>
              <a:gd name="connsiteY85" fmla="*/ 6451480 h 6857997"/>
              <a:gd name="connsiteX86" fmla="*/ 687073 w 7838843"/>
              <a:gd name="connsiteY86" fmla="*/ 6489963 h 6857997"/>
              <a:gd name="connsiteX87" fmla="*/ 687073 w 7838843"/>
              <a:gd name="connsiteY87" fmla="*/ 6451480 h 6857997"/>
              <a:gd name="connsiteX88" fmla="*/ 0 w 7838843"/>
              <a:gd name="connsiteY88" fmla="*/ 0 h 6857997"/>
              <a:gd name="connsiteX89" fmla="*/ 7838843 w 7838843"/>
              <a:gd name="connsiteY89" fmla="*/ 0 h 6857997"/>
              <a:gd name="connsiteX90" fmla="*/ 7838843 w 7838843"/>
              <a:gd name="connsiteY90" fmla="*/ 6857997 h 6857997"/>
              <a:gd name="connsiteX91" fmla="*/ 0 w 783884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783884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7838843" y="0"/>
                </a:lnTo>
                <a:lnTo>
                  <a:pt x="7838843"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6975737" cy="1365942"/>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a:t>Click to add a headline </a:t>
            </a:r>
            <a:br>
              <a:rPr lang="en-US" noProof="0"/>
            </a:br>
            <a:r>
              <a:rPr lang="en-US" noProof="0"/>
              <a:t>of maximum three lines</a:t>
            </a:r>
          </a:p>
          <a:p>
            <a:pPr lvl="0"/>
            <a:endParaRPr lang="en-US" noProof="0"/>
          </a:p>
        </p:txBody>
      </p:sp>
      <p:sp>
        <p:nvSpPr>
          <p:cNvPr id="20" name="Chart Placeholder 8">
            <a:extLst>
              <a:ext uri="{FF2B5EF4-FFF2-40B4-BE49-F238E27FC236}">
                <a16:creationId xmlns:a16="http://schemas.microsoft.com/office/drawing/2014/main" id="{BB026610-336B-9444-B5C9-29901CCC0EC0}"/>
              </a:ext>
            </a:extLst>
          </p:cNvPr>
          <p:cNvSpPr>
            <a:spLocks noGrp="1"/>
          </p:cNvSpPr>
          <p:nvPr>
            <p:ph type="chart" sz="quarter" idx="36" hasCustomPrompt="1"/>
          </p:nvPr>
        </p:nvSpPr>
        <p:spPr>
          <a:xfrm>
            <a:off x="8311662" y="1062084"/>
            <a:ext cx="3106615" cy="3054107"/>
          </a:xfrm>
        </p:spPr>
        <p:txBody>
          <a:bodyPr/>
          <a:lstStyle>
            <a:lvl1pPr marL="12700" indent="0" algn="ctr">
              <a:buNone/>
              <a:defRPr sz="1300">
                <a:solidFill>
                  <a:schemeClr val="accent1"/>
                </a:solidFill>
              </a:defRPr>
            </a:lvl1pPr>
          </a:lstStyle>
          <a:p>
            <a:r>
              <a:rPr lang="en-US" noProof="0"/>
              <a:t>Click to add chart</a:t>
            </a:r>
          </a:p>
        </p:txBody>
      </p:sp>
      <p:sp>
        <p:nvSpPr>
          <p:cNvPr id="25" name="Text Placeholder 7">
            <a:extLst>
              <a:ext uri="{FF2B5EF4-FFF2-40B4-BE49-F238E27FC236}">
                <a16:creationId xmlns:a16="http://schemas.microsoft.com/office/drawing/2014/main" id="{B520DA9E-0163-F247-8501-7565F6E8DDA8}"/>
              </a:ext>
            </a:extLst>
          </p:cNvPr>
          <p:cNvSpPr>
            <a:spLocks noGrp="1"/>
          </p:cNvSpPr>
          <p:nvPr>
            <p:ph type="body" sz="quarter" idx="37" hasCustomPrompt="1"/>
          </p:nvPr>
        </p:nvSpPr>
        <p:spPr>
          <a:xfrm>
            <a:off x="8142991" y="4409999"/>
            <a:ext cx="3481650" cy="1727275"/>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2" name="Platshållare för text 11">
            <a:extLst>
              <a:ext uri="{FF2B5EF4-FFF2-40B4-BE49-F238E27FC236}">
                <a16:creationId xmlns:a16="http://schemas.microsoft.com/office/drawing/2014/main" id="{34268D0C-E11B-C642-B393-3C933B403356}"/>
              </a:ext>
            </a:extLst>
          </p:cNvPr>
          <p:cNvSpPr>
            <a:spLocks noGrp="1"/>
          </p:cNvSpPr>
          <p:nvPr>
            <p:ph type="body" sz="quarter" idx="20" hasCustomPrompt="1"/>
          </p:nvPr>
        </p:nvSpPr>
        <p:spPr>
          <a:xfrm>
            <a:off x="576001" y="2527200"/>
            <a:ext cx="3487366"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8" name="textruta 17">
            <a:extLst>
              <a:ext uri="{FF2B5EF4-FFF2-40B4-BE49-F238E27FC236}">
                <a16:creationId xmlns:a16="http://schemas.microsoft.com/office/drawing/2014/main" id="{8D3FDA7F-FEF7-5A4F-A6E6-FCE9B54715E2}"/>
              </a:ext>
            </a:extLst>
          </p:cNvPr>
          <p:cNvSpPr txBox="1"/>
          <p:nvPr userDrawn="1"/>
        </p:nvSpPr>
        <p:spPr>
          <a:xfrm>
            <a:off x="12395260" y="4409999"/>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1" name="Picture 9">
            <a:extLst>
              <a:ext uri="{FF2B5EF4-FFF2-40B4-BE49-F238E27FC236}">
                <a16:creationId xmlns:a16="http://schemas.microsoft.com/office/drawing/2014/main" id="{8D5D17FA-2B6B-A546-92A1-E3350691318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314208"/>
            <a:ext cx="1422121" cy="721417"/>
          </a:xfrm>
          <a:prstGeom prst="rect">
            <a:avLst/>
          </a:prstGeom>
          <a:ln w="9525">
            <a:solidFill>
              <a:schemeClr val="tx2"/>
            </a:solidFill>
          </a:ln>
        </p:spPr>
      </p:pic>
      <p:sp>
        <p:nvSpPr>
          <p:cNvPr id="22" name="Oval 4">
            <a:extLst>
              <a:ext uri="{FF2B5EF4-FFF2-40B4-BE49-F238E27FC236}">
                <a16:creationId xmlns:a16="http://schemas.microsoft.com/office/drawing/2014/main" id="{1192E461-E279-7141-82CE-BA8A88897DE1}"/>
              </a:ext>
            </a:extLst>
          </p:cNvPr>
          <p:cNvSpPr/>
          <p:nvPr userDrawn="1"/>
        </p:nvSpPr>
        <p:spPr>
          <a:xfrm>
            <a:off x="13194299" y="5537505"/>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3" name="Connector: Elbow 131">
            <a:extLst>
              <a:ext uri="{FF2B5EF4-FFF2-40B4-BE49-F238E27FC236}">
                <a16:creationId xmlns:a16="http://schemas.microsoft.com/office/drawing/2014/main" id="{7C6A921D-C76D-3D4C-B6A1-49E36AE156AA}"/>
              </a:ext>
            </a:extLst>
          </p:cNvPr>
          <p:cNvCxnSpPr>
            <a:cxnSpLocks/>
            <a:endCxn id="22" idx="0"/>
          </p:cNvCxnSpPr>
          <p:nvPr userDrawn="1"/>
        </p:nvCxnSpPr>
        <p:spPr>
          <a:xfrm rot="5400000">
            <a:off x="13324711" y="5265685"/>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ruta 5">
            <a:extLst>
              <a:ext uri="{FF2B5EF4-FFF2-40B4-BE49-F238E27FC236}">
                <a16:creationId xmlns:a16="http://schemas.microsoft.com/office/drawing/2014/main" id="{A4463C7D-F504-3941-8FDA-E34C13DFC7E5}"/>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26" name="textruta 25">
            <a:extLst>
              <a:ext uri="{FF2B5EF4-FFF2-40B4-BE49-F238E27FC236}">
                <a16:creationId xmlns:a16="http://schemas.microsoft.com/office/drawing/2014/main" id="{EDD868E4-C5F9-F44E-8E83-38E1C61A87CF}"/>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7" name="Rektangel 26">
            <a:extLst>
              <a:ext uri="{FF2B5EF4-FFF2-40B4-BE49-F238E27FC236}">
                <a16:creationId xmlns:a16="http://schemas.microsoft.com/office/drawing/2014/main" id="{34A09CD3-BE5C-4742-A5D0-0770E0DF2B53}"/>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ktangel 27">
            <a:extLst>
              <a:ext uri="{FF2B5EF4-FFF2-40B4-BE49-F238E27FC236}">
                <a16:creationId xmlns:a16="http://schemas.microsoft.com/office/drawing/2014/main" id="{D75D8CC9-6E65-624D-95DA-4173446B3AAB}"/>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Platshållare för datum 3">
            <a:extLst>
              <a:ext uri="{FF2B5EF4-FFF2-40B4-BE49-F238E27FC236}">
                <a16:creationId xmlns:a16="http://schemas.microsoft.com/office/drawing/2014/main" id="{6ED577CA-4918-8542-8E6E-7D394D4010D4}"/>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5CF983F-1383-4210-926C-C8EE46897EC2}" type="datetime1">
              <a:rPr lang="nb-NO" noProof="0" smtClean="0"/>
              <a:t>24.09.2024</a:t>
            </a:fld>
            <a:endParaRPr lang="en-US" noProof="0"/>
          </a:p>
        </p:txBody>
      </p:sp>
      <p:sp>
        <p:nvSpPr>
          <p:cNvPr id="30" name="Platshållare för sidfot 4">
            <a:extLst>
              <a:ext uri="{FF2B5EF4-FFF2-40B4-BE49-F238E27FC236}">
                <a16:creationId xmlns:a16="http://schemas.microsoft.com/office/drawing/2014/main" id="{79B6E22E-6B8C-C24F-B68A-E5A5857D45B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31" name="Platshållare för bildnummer 5">
            <a:extLst>
              <a:ext uri="{FF2B5EF4-FFF2-40B4-BE49-F238E27FC236}">
                <a16:creationId xmlns:a16="http://schemas.microsoft.com/office/drawing/2014/main" id="{EAE63384-4E26-1748-83AC-28C58AF22243}"/>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32" name="Text Placeholder 4">
            <a:extLst>
              <a:ext uri="{FF2B5EF4-FFF2-40B4-BE49-F238E27FC236}">
                <a16:creationId xmlns:a16="http://schemas.microsoft.com/office/drawing/2014/main" id="{426CE449-BA7F-F046-9CEA-601C9BFEBFB1}"/>
              </a:ext>
            </a:extLst>
          </p:cNvPr>
          <p:cNvSpPr>
            <a:spLocks noGrp="1"/>
          </p:cNvSpPr>
          <p:nvPr>
            <p:ph type="body" sz="quarter" idx="16" hasCustomPrompt="1"/>
          </p:nvPr>
        </p:nvSpPr>
        <p:spPr>
          <a:xfrm rot="5400000">
            <a:off x="6548578"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163540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 Full Table">
    <p:spTree>
      <p:nvGrpSpPr>
        <p:cNvPr id="1" name=""/>
        <p:cNvGrpSpPr/>
        <p:nvPr/>
      </p:nvGrpSpPr>
      <p:grpSpPr>
        <a:xfrm>
          <a:off x="0" y="0"/>
          <a:ext cx="0" cy="0"/>
          <a:chOff x="0" y="0"/>
          <a:chExt cx="0" cy="0"/>
        </a:xfrm>
      </p:grpSpPr>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a:t>Click for a short headline of one line</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6" name="Table Placeholder 5">
            <a:extLst>
              <a:ext uri="{FF2B5EF4-FFF2-40B4-BE49-F238E27FC236}">
                <a16:creationId xmlns:a16="http://schemas.microsoft.com/office/drawing/2014/main" id="{9D72F005-92A7-3E40-AE8B-C0483ED6C406}"/>
              </a:ext>
            </a:extLst>
          </p:cNvPr>
          <p:cNvSpPr>
            <a:spLocks noGrp="1"/>
          </p:cNvSpPr>
          <p:nvPr>
            <p:ph type="tbl" sz="quarter" idx="19" hasCustomPrompt="1"/>
          </p:nvPr>
        </p:nvSpPr>
        <p:spPr>
          <a:xfrm>
            <a:off x="576263" y="2098801"/>
            <a:ext cx="11039475" cy="4037362"/>
          </a:xfrm>
        </p:spPr>
        <p:txBody>
          <a:bodyPr/>
          <a:lstStyle>
            <a:lvl1pPr marL="12700" indent="0">
              <a:buNone/>
              <a:defRPr sz="1300"/>
            </a:lvl1pPr>
          </a:lstStyle>
          <a:p>
            <a:r>
              <a:rPr lang="en-US" noProof="0"/>
              <a:t>Click to add a table</a:t>
            </a:r>
          </a:p>
        </p:txBody>
      </p:sp>
      <p:sp>
        <p:nvSpPr>
          <p:cNvPr id="15" name="Platshållare för datum 3">
            <a:extLst>
              <a:ext uri="{FF2B5EF4-FFF2-40B4-BE49-F238E27FC236}">
                <a16:creationId xmlns:a16="http://schemas.microsoft.com/office/drawing/2014/main" id="{670F8E42-AC0A-404C-9EE4-93B2A912F9B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0648BD7-963F-4491-AE1F-202598703AA4}" type="datetime1">
              <a:rPr lang="nb-NO" noProof="0" smtClean="0"/>
              <a:t>24.09.2024</a:t>
            </a:fld>
            <a:endParaRPr lang="en-US" noProof="0"/>
          </a:p>
        </p:txBody>
      </p:sp>
      <p:sp>
        <p:nvSpPr>
          <p:cNvPr id="16" name="Platshållare för sidfot 4">
            <a:extLst>
              <a:ext uri="{FF2B5EF4-FFF2-40B4-BE49-F238E27FC236}">
                <a16:creationId xmlns:a16="http://schemas.microsoft.com/office/drawing/2014/main" id="{C9470A9D-83E1-E849-966D-5A0EE3A9986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5" name="Platshållare för bildnummer 5">
            <a:extLst>
              <a:ext uri="{FF2B5EF4-FFF2-40B4-BE49-F238E27FC236}">
                <a16:creationId xmlns:a16="http://schemas.microsoft.com/office/drawing/2014/main" id="{6248F2C8-CF76-CD47-89F9-148F9C8D7F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626249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 Icons Text">
    <p:spTree>
      <p:nvGrpSpPr>
        <p:cNvPr id="1" name=""/>
        <p:cNvGrpSpPr/>
        <p:nvPr/>
      </p:nvGrpSpPr>
      <p:grpSpPr>
        <a:xfrm>
          <a:off x="0" y="0"/>
          <a:ext cx="0" cy="0"/>
          <a:chOff x="0" y="0"/>
          <a:chExt cx="0" cy="0"/>
        </a:xfrm>
      </p:grpSpPr>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a:t>Click for a short headline of one line</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5" name="Picture Placeholder 4">
            <a:extLst>
              <a:ext uri="{FF2B5EF4-FFF2-40B4-BE49-F238E27FC236}">
                <a16:creationId xmlns:a16="http://schemas.microsoft.com/office/drawing/2014/main" id="{664BB5C8-D6D6-9E45-86B2-CADD71FC5C8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30" name="Picture Placeholder 4">
            <a:extLst>
              <a:ext uri="{FF2B5EF4-FFF2-40B4-BE49-F238E27FC236}">
                <a16:creationId xmlns:a16="http://schemas.microsoft.com/office/drawing/2014/main" id="{21B4219E-EAF7-A840-BD4B-30965C2453D6}"/>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31" name="Picture Placeholder 4">
            <a:extLst>
              <a:ext uri="{FF2B5EF4-FFF2-40B4-BE49-F238E27FC236}">
                <a16:creationId xmlns:a16="http://schemas.microsoft.com/office/drawing/2014/main" id="{3E3297E1-ECDE-7F49-9333-F2D3B667B9E2}"/>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32" name="Picture Placeholder 4">
            <a:extLst>
              <a:ext uri="{FF2B5EF4-FFF2-40B4-BE49-F238E27FC236}">
                <a16:creationId xmlns:a16="http://schemas.microsoft.com/office/drawing/2014/main" id="{791D8F08-C508-FA4F-98BC-992A22771E82}"/>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US" noProof="0"/>
              <a:t>Click to add icon</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5" name="textruta 24">
            <a:extLst>
              <a:ext uri="{FF2B5EF4-FFF2-40B4-BE49-F238E27FC236}">
                <a16:creationId xmlns:a16="http://schemas.microsoft.com/office/drawing/2014/main" id="{6FF8A552-8B94-0248-98BE-FC41CCC7238C}"/>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6" name="Picture 9">
            <a:extLst>
              <a:ext uri="{FF2B5EF4-FFF2-40B4-BE49-F238E27FC236}">
                <a16:creationId xmlns:a16="http://schemas.microsoft.com/office/drawing/2014/main" id="{93794F68-FA77-DA48-9A1A-E02A2FFA08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7" name="Oval 4">
            <a:extLst>
              <a:ext uri="{FF2B5EF4-FFF2-40B4-BE49-F238E27FC236}">
                <a16:creationId xmlns:a16="http://schemas.microsoft.com/office/drawing/2014/main" id="{5241205B-C4DB-DD49-956F-BF07FDFE2B88}"/>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8" name="Connector: Elbow 131">
            <a:extLst>
              <a:ext uri="{FF2B5EF4-FFF2-40B4-BE49-F238E27FC236}">
                <a16:creationId xmlns:a16="http://schemas.microsoft.com/office/drawing/2014/main" id="{51B26D0D-F6C6-4746-9A73-F3230C78CC13}"/>
              </a:ext>
            </a:extLst>
          </p:cNvPr>
          <p:cNvCxnSpPr>
            <a:cxnSpLocks/>
            <a:endCxn id="27"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Platshållare för datum 3">
            <a:extLst>
              <a:ext uri="{FF2B5EF4-FFF2-40B4-BE49-F238E27FC236}">
                <a16:creationId xmlns:a16="http://schemas.microsoft.com/office/drawing/2014/main" id="{F108AD82-72FC-B14A-AB1D-3531EE1EF2A5}"/>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91692C2B-AD2C-4027-A09A-00DD01D2DB96}" type="datetime1">
              <a:rPr lang="nb-NO" noProof="0" smtClean="0"/>
              <a:t>24.09.2024</a:t>
            </a:fld>
            <a:endParaRPr lang="en-US" noProof="0"/>
          </a:p>
        </p:txBody>
      </p:sp>
      <p:sp>
        <p:nvSpPr>
          <p:cNvPr id="33" name="Platshållare för sidfot 4">
            <a:extLst>
              <a:ext uri="{FF2B5EF4-FFF2-40B4-BE49-F238E27FC236}">
                <a16:creationId xmlns:a16="http://schemas.microsoft.com/office/drawing/2014/main" id="{C4EB0FB3-7424-E64E-9E1F-C82858E84CA5}"/>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34" name="Platshållare för bildnummer 5">
            <a:extLst>
              <a:ext uri="{FF2B5EF4-FFF2-40B4-BE49-F238E27FC236}">
                <a16:creationId xmlns:a16="http://schemas.microsoft.com/office/drawing/2014/main" id="{F618CE27-EA31-0640-9BB9-B364046C3B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1953503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 Icons Text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bg1"/>
                </a:solidFill>
              </a:defRPr>
            </a:lvl1pPr>
          </a:lstStyle>
          <a:p>
            <a:pPr lvl="0"/>
            <a:r>
              <a:rPr lang="en-US" noProof="0"/>
              <a:t>Click for a short headline of one line</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6" name="textruta 15">
            <a:extLst>
              <a:ext uri="{FF2B5EF4-FFF2-40B4-BE49-F238E27FC236}">
                <a16:creationId xmlns:a16="http://schemas.microsoft.com/office/drawing/2014/main" id="{5B557DC7-544E-9044-B335-9376734CE4C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0" name="Picture 9">
            <a:extLst>
              <a:ext uri="{FF2B5EF4-FFF2-40B4-BE49-F238E27FC236}">
                <a16:creationId xmlns:a16="http://schemas.microsoft.com/office/drawing/2014/main" id="{5DB31F11-9F44-8645-A844-3ADA59673FA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1" name="Oval 4">
            <a:extLst>
              <a:ext uri="{FF2B5EF4-FFF2-40B4-BE49-F238E27FC236}">
                <a16:creationId xmlns:a16="http://schemas.microsoft.com/office/drawing/2014/main" id="{A5F2B902-2364-FB49-99E0-D370C6CC7FB2}"/>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2" name="Connector: Elbow 131">
            <a:extLst>
              <a:ext uri="{FF2B5EF4-FFF2-40B4-BE49-F238E27FC236}">
                <a16:creationId xmlns:a16="http://schemas.microsoft.com/office/drawing/2014/main" id="{2EF1A2AE-7440-6E41-8D23-42FC41929565}"/>
              </a:ext>
            </a:extLst>
          </p:cNvPr>
          <p:cNvCxnSpPr>
            <a:cxnSpLocks/>
            <a:endCxn id="21"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icture Placeholder 4">
            <a:extLst>
              <a:ext uri="{FF2B5EF4-FFF2-40B4-BE49-F238E27FC236}">
                <a16:creationId xmlns:a16="http://schemas.microsoft.com/office/drawing/2014/main" id="{D0E63235-FEA3-D948-A94A-0578C776894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24" name="Picture Placeholder 4">
            <a:extLst>
              <a:ext uri="{FF2B5EF4-FFF2-40B4-BE49-F238E27FC236}">
                <a16:creationId xmlns:a16="http://schemas.microsoft.com/office/drawing/2014/main" id="{FB7545F6-DD9D-304C-9F71-C8CA7EFDC097}"/>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25" name="Picture Placeholder 4">
            <a:extLst>
              <a:ext uri="{FF2B5EF4-FFF2-40B4-BE49-F238E27FC236}">
                <a16:creationId xmlns:a16="http://schemas.microsoft.com/office/drawing/2014/main" id="{A03EE993-57A1-F843-87BE-52AFE8FCB895}"/>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26" name="Picture Placeholder 4">
            <a:extLst>
              <a:ext uri="{FF2B5EF4-FFF2-40B4-BE49-F238E27FC236}">
                <a16:creationId xmlns:a16="http://schemas.microsoft.com/office/drawing/2014/main" id="{BFA14DDB-89C6-5E45-A9BC-61F9CE9E1FCA}"/>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19" name="Platshållare för datum 3">
            <a:extLst>
              <a:ext uri="{FF2B5EF4-FFF2-40B4-BE49-F238E27FC236}">
                <a16:creationId xmlns:a16="http://schemas.microsoft.com/office/drawing/2014/main" id="{3E533940-02A5-A44C-99C4-528A46A184B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2038A92E-9864-4507-A113-D39433B3A270}" type="datetime1">
              <a:rPr lang="nb-NO" smtClean="0"/>
              <a:t>24.09.2024</a:t>
            </a:fld>
            <a:endParaRPr lang="en-US"/>
          </a:p>
        </p:txBody>
      </p:sp>
      <p:sp>
        <p:nvSpPr>
          <p:cNvPr id="27" name="Platshållare för sidfot 4">
            <a:extLst>
              <a:ext uri="{FF2B5EF4-FFF2-40B4-BE49-F238E27FC236}">
                <a16:creationId xmlns:a16="http://schemas.microsoft.com/office/drawing/2014/main" id="{5F5CD060-CDC0-1D48-B04C-8511F91A14E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28" name="Platshållare för bildnummer 5">
            <a:extLst>
              <a:ext uri="{FF2B5EF4-FFF2-40B4-BE49-F238E27FC236}">
                <a16:creationId xmlns:a16="http://schemas.microsoft.com/office/drawing/2014/main" id="{85494874-3942-6145-8A0D-2EC0BF3C1B0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90894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 Phone Mockup">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25" name="Bildobjekt 15">
            <a:extLst>
              <a:ext uri="{FF2B5EF4-FFF2-40B4-BE49-F238E27FC236}">
                <a16:creationId xmlns:a16="http://schemas.microsoft.com/office/drawing/2014/main" id="{13ED98E9-C731-A94B-BFD5-2ECE623D380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43227" y="571905"/>
            <a:ext cx="2979174" cy="5704803"/>
          </a:xfrm>
          <a:prstGeom prst="rect">
            <a:avLst/>
          </a:prstGeom>
        </p:spPr>
      </p:pic>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three lines</a:t>
            </a:r>
          </a:p>
        </p:txBody>
      </p:sp>
      <p:sp>
        <p:nvSpPr>
          <p:cNvPr id="29" name="Picture Placeholder 28">
            <a:extLst>
              <a:ext uri="{FF2B5EF4-FFF2-40B4-BE49-F238E27FC236}">
                <a16:creationId xmlns:a16="http://schemas.microsoft.com/office/drawing/2014/main" id="{A08EABB5-1663-9D44-9EDB-6442B31EC5D9}"/>
              </a:ext>
            </a:extLst>
          </p:cNvPr>
          <p:cNvSpPr>
            <a:spLocks noGrp="1"/>
          </p:cNvSpPr>
          <p:nvPr>
            <p:ph type="pic" sz="quarter" idx="20" hasCustomPrompt="1"/>
          </p:nvPr>
        </p:nvSpPr>
        <p:spPr>
          <a:xfrm>
            <a:off x="7686262" y="874644"/>
            <a:ext cx="2451652" cy="5155096"/>
          </a:xfrm>
          <a:custGeom>
            <a:avLst/>
            <a:gdLst>
              <a:gd name="connsiteX0" fmla="*/ 246293 w 2451652"/>
              <a:gd name="connsiteY0" fmla="*/ 0 h 5155096"/>
              <a:gd name="connsiteX1" fmla="*/ 2205359 w 2451652"/>
              <a:gd name="connsiteY1" fmla="*/ 0 h 5155096"/>
              <a:gd name="connsiteX2" fmla="*/ 2451652 w 2451652"/>
              <a:gd name="connsiteY2" fmla="*/ 246293 h 5155096"/>
              <a:gd name="connsiteX3" fmla="*/ 2451652 w 2451652"/>
              <a:gd name="connsiteY3" fmla="*/ 4908803 h 5155096"/>
              <a:gd name="connsiteX4" fmla="*/ 2205359 w 2451652"/>
              <a:gd name="connsiteY4" fmla="*/ 5155096 h 5155096"/>
              <a:gd name="connsiteX5" fmla="*/ 246293 w 2451652"/>
              <a:gd name="connsiteY5" fmla="*/ 5155096 h 5155096"/>
              <a:gd name="connsiteX6" fmla="*/ 0 w 2451652"/>
              <a:gd name="connsiteY6" fmla="*/ 4908803 h 5155096"/>
              <a:gd name="connsiteX7" fmla="*/ 0 w 2451652"/>
              <a:gd name="connsiteY7" fmla="*/ 246293 h 5155096"/>
              <a:gd name="connsiteX8" fmla="*/ 246293 w 2451652"/>
              <a:gd name="connsiteY8" fmla="*/ 0 h 5155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652" h="5155096">
                <a:moveTo>
                  <a:pt x="246293" y="0"/>
                </a:moveTo>
                <a:lnTo>
                  <a:pt x="2205359" y="0"/>
                </a:lnTo>
                <a:cubicBezTo>
                  <a:pt x="2341383" y="0"/>
                  <a:pt x="2451652" y="110269"/>
                  <a:pt x="2451652" y="246293"/>
                </a:cubicBezTo>
                <a:lnTo>
                  <a:pt x="2451652" y="4908803"/>
                </a:lnTo>
                <a:cubicBezTo>
                  <a:pt x="2451652" y="5044827"/>
                  <a:pt x="2341383" y="5155096"/>
                  <a:pt x="2205359" y="5155096"/>
                </a:cubicBezTo>
                <a:lnTo>
                  <a:pt x="246293" y="5155096"/>
                </a:lnTo>
                <a:cubicBezTo>
                  <a:pt x="110269" y="5155096"/>
                  <a:pt x="0" y="5044827"/>
                  <a:pt x="0" y="4908803"/>
                </a:cubicBezTo>
                <a:lnTo>
                  <a:pt x="0" y="246293"/>
                </a:lnTo>
                <a:cubicBezTo>
                  <a:pt x="0" y="110269"/>
                  <a:pt x="110269" y="0"/>
                  <a:pt x="246293" y="0"/>
                </a:cubicBezTo>
                <a:close/>
              </a:path>
            </a:pathLst>
          </a:custGeom>
          <a:solidFill>
            <a:schemeClr val="bg1">
              <a:lumMod val="85000"/>
            </a:schemeClr>
          </a:solidFill>
        </p:spPr>
        <p:txBody>
          <a:bodyPr wrap="square" lIns="108000" tIns="108000" rIns="144000">
            <a:noAutofit/>
          </a:bodyPr>
          <a:lstStyle>
            <a:lvl1pPr marL="12700" indent="0" algn="ctr">
              <a:spcBef>
                <a:spcPts val="0"/>
              </a:spcBef>
              <a:buNone/>
              <a:defRPr sz="1300"/>
            </a:lvl1pPr>
          </a:lstStyle>
          <a:p>
            <a:r>
              <a:rPr lang="en-US" noProof="0"/>
              <a:t>Click on the icon to add a print screen or image</a:t>
            </a:r>
          </a:p>
        </p:txBody>
      </p:sp>
      <p:sp>
        <p:nvSpPr>
          <p:cNvPr id="28" name="Platshållare för text 11">
            <a:extLst>
              <a:ext uri="{FF2B5EF4-FFF2-40B4-BE49-F238E27FC236}">
                <a16:creationId xmlns:a16="http://schemas.microsoft.com/office/drawing/2014/main" id="{E31C1F6F-95FC-D448-89F4-1960D28114DB}"/>
              </a:ext>
            </a:extLst>
          </p:cNvPr>
          <p:cNvSpPr>
            <a:spLocks noGrp="1"/>
          </p:cNvSpPr>
          <p:nvPr>
            <p:ph type="body" sz="quarter" idx="21"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7" name="Platshållare för datum 3">
            <a:extLst>
              <a:ext uri="{FF2B5EF4-FFF2-40B4-BE49-F238E27FC236}">
                <a16:creationId xmlns:a16="http://schemas.microsoft.com/office/drawing/2014/main" id="{2637DBA1-D261-724E-93F9-5E39FC5E070D}"/>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F2C933B-B4D5-4CC4-8127-2F2D2CBDFFC5}" type="datetime1">
              <a:rPr lang="nb-NO" noProof="0" smtClean="0"/>
              <a:t>24.09.2024</a:t>
            </a:fld>
            <a:endParaRPr lang="en-US" noProof="0"/>
          </a:p>
        </p:txBody>
      </p:sp>
      <p:sp>
        <p:nvSpPr>
          <p:cNvPr id="30" name="Platshållare för sidfot 4">
            <a:extLst>
              <a:ext uri="{FF2B5EF4-FFF2-40B4-BE49-F238E27FC236}">
                <a16:creationId xmlns:a16="http://schemas.microsoft.com/office/drawing/2014/main" id="{038997BA-D372-9543-B729-46FF4A74C64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31" name="Platshållare för bildnummer 5">
            <a:extLst>
              <a:ext uri="{FF2B5EF4-FFF2-40B4-BE49-F238E27FC236}">
                <a16:creationId xmlns:a16="http://schemas.microsoft.com/office/drawing/2014/main" id="{3ECA4266-AEC4-3246-A758-D7CAB8F0A87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594169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 Tablet Mockup">
    <p:spTree>
      <p:nvGrpSpPr>
        <p:cNvPr id="1" name=""/>
        <p:cNvGrpSpPr/>
        <p:nvPr/>
      </p:nvGrpSpPr>
      <p:grpSpPr>
        <a:xfrm>
          <a:off x="0" y="0"/>
          <a:ext cx="0" cy="0"/>
          <a:chOff x="0" y="0"/>
          <a:chExt cx="0" cy="0"/>
        </a:xfrm>
      </p:grpSpPr>
      <p:pic>
        <p:nvPicPr>
          <p:cNvPr id="30" name="Bildobjekt 14">
            <a:extLst>
              <a:ext uri="{FF2B5EF4-FFF2-40B4-BE49-F238E27FC236}">
                <a16:creationId xmlns:a16="http://schemas.microsoft.com/office/drawing/2014/main" id="{99BEB798-BAD7-994E-B336-1BA64B6632D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689177" y="613726"/>
            <a:ext cx="4325139" cy="5646397"/>
          </a:xfrm>
          <a:prstGeom prst="rect">
            <a:avLst/>
          </a:prstGeom>
        </p:spPr>
      </p:pic>
      <p:sp>
        <p:nvSpPr>
          <p:cNvPr id="32" name="Picture Placeholder 31">
            <a:extLst>
              <a:ext uri="{FF2B5EF4-FFF2-40B4-BE49-F238E27FC236}">
                <a16:creationId xmlns:a16="http://schemas.microsoft.com/office/drawing/2014/main" id="{44B08C3B-79C1-2849-BF8E-3F68C34C99EB}"/>
              </a:ext>
            </a:extLst>
          </p:cNvPr>
          <p:cNvSpPr>
            <a:spLocks noGrp="1"/>
          </p:cNvSpPr>
          <p:nvPr>
            <p:ph type="pic" sz="quarter" idx="20" hasCustomPrompt="1"/>
          </p:nvPr>
        </p:nvSpPr>
        <p:spPr>
          <a:xfrm>
            <a:off x="6936658" y="875071"/>
            <a:ext cx="3854245" cy="5132439"/>
          </a:xfrm>
          <a:custGeom>
            <a:avLst/>
            <a:gdLst>
              <a:gd name="connsiteX0" fmla="*/ 112814 w 3854245"/>
              <a:gd name="connsiteY0" fmla="*/ 0 h 5132439"/>
              <a:gd name="connsiteX1" fmla="*/ 3741431 w 3854245"/>
              <a:gd name="connsiteY1" fmla="*/ 0 h 5132439"/>
              <a:gd name="connsiteX2" fmla="*/ 3854245 w 3854245"/>
              <a:gd name="connsiteY2" fmla="*/ 112814 h 5132439"/>
              <a:gd name="connsiteX3" fmla="*/ 3854245 w 3854245"/>
              <a:gd name="connsiteY3" fmla="*/ 5019625 h 5132439"/>
              <a:gd name="connsiteX4" fmla="*/ 3741431 w 3854245"/>
              <a:gd name="connsiteY4" fmla="*/ 5132439 h 5132439"/>
              <a:gd name="connsiteX5" fmla="*/ 112814 w 3854245"/>
              <a:gd name="connsiteY5" fmla="*/ 5132439 h 5132439"/>
              <a:gd name="connsiteX6" fmla="*/ 0 w 3854245"/>
              <a:gd name="connsiteY6" fmla="*/ 5019625 h 5132439"/>
              <a:gd name="connsiteX7" fmla="*/ 0 w 3854245"/>
              <a:gd name="connsiteY7" fmla="*/ 112814 h 5132439"/>
              <a:gd name="connsiteX8" fmla="*/ 112814 w 3854245"/>
              <a:gd name="connsiteY8" fmla="*/ 0 h 513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4245" h="5132439">
                <a:moveTo>
                  <a:pt x="112814" y="0"/>
                </a:moveTo>
                <a:lnTo>
                  <a:pt x="3741431" y="0"/>
                </a:lnTo>
                <a:cubicBezTo>
                  <a:pt x="3803736" y="0"/>
                  <a:pt x="3854245" y="50509"/>
                  <a:pt x="3854245" y="112814"/>
                </a:cubicBezTo>
                <a:lnTo>
                  <a:pt x="3854245" y="5019625"/>
                </a:lnTo>
                <a:cubicBezTo>
                  <a:pt x="3854245" y="5081930"/>
                  <a:pt x="3803736" y="5132439"/>
                  <a:pt x="3741431" y="5132439"/>
                </a:cubicBezTo>
                <a:lnTo>
                  <a:pt x="112814" y="5132439"/>
                </a:lnTo>
                <a:cubicBezTo>
                  <a:pt x="50509" y="5132439"/>
                  <a:pt x="0" y="5081930"/>
                  <a:pt x="0" y="5019625"/>
                </a:cubicBezTo>
                <a:lnTo>
                  <a:pt x="0" y="112814"/>
                </a:lnTo>
                <a:cubicBezTo>
                  <a:pt x="0" y="50509"/>
                  <a:pt x="50509" y="0"/>
                  <a:pt x="112814" y="0"/>
                </a:cubicBezTo>
                <a:close/>
              </a:path>
            </a:pathLst>
          </a:custGeom>
          <a:solidFill>
            <a:schemeClr val="bg1">
              <a:lumMod val="85000"/>
            </a:schemeClr>
          </a:solidFill>
        </p:spPr>
        <p:txBody>
          <a:bodyPr wrap="square" lIns="108000" tIns="108000" rIns="144000">
            <a:noAutofit/>
          </a:bodyPr>
          <a:lstStyle>
            <a:lvl1pPr marL="12700" indent="0" algn="ctr" fontAlgn="ctr">
              <a:spcBef>
                <a:spcPts val="0"/>
              </a:spcBef>
              <a:buNone/>
              <a:defRPr sz="1300"/>
            </a:lvl1pPr>
          </a:lstStyle>
          <a:p>
            <a:r>
              <a:rPr lang="en-US" noProof="0"/>
              <a:t>Click on the icon to add a print screen </a:t>
            </a:r>
            <a:br>
              <a:rPr lang="en-US" noProof="0"/>
            </a:br>
            <a:r>
              <a:rPr lang="en-US" noProof="0"/>
              <a:t>or image</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3" name="Text Placeholder 18">
            <a:extLst>
              <a:ext uri="{FF2B5EF4-FFF2-40B4-BE49-F238E27FC236}">
                <a16:creationId xmlns:a16="http://schemas.microsoft.com/office/drawing/2014/main" id="{96B2358A-BB39-7B47-9534-6E6E079F5E39}"/>
              </a:ext>
            </a:extLst>
          </p:cNvPr>
          <p:cNvSpPr>
            <a:spLocks noGrp="1"/>
          </p:cNvSpPr>
          <p:nvPr>
            <p:ph type="body" sz="quarter" idx="14" hasCustomPrompt="1"/>
          </p:nvPr>
        </p:nvSpPr>
        <p:spPr>
          <a:xfrm>
            <a:off x="575999" y="731027"/>
            <a:ext cx="5377125"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three lines</a:t>
            </a:r>
          </a:p>
        </p:txBody>
      </p:sp>
      <p:sp>
        <p:nvSpPr>
          <p:cNvPr id="25" name="Platshållare för text 11">
            <a:extLst>
              <a:ext uri="{FF2B5EF4-FFF2-40B4-BE49-F238E27FC236}">
                <a16:creationId xmlns:a16="http://schemas.microsoft.com/office/drawing/2014/main" id="{15044A8B-EC3C-AC48-809D-139C48BB0CB9}"/>
              </a:ext>
            </a:extLst>
          </p:cNvPr>
          <p:cNvSpPr>
            <a:spLocks noGrp="1"/>
          </p:cNvSpPr>
          <p:nvPr>
            <p:ph type="body" sz="quarter" idx="21"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6" name="Platshållare för datum 3">
            <a:extLst>
              <a:ext uri="{FF2B5EF4-FFF2-40B4-BE49-F238E27FC236}">
                <a16:creationId xmlns:a16="http://schemas.microsoft.com/office/drawing/2014/main" id="{FE602DED-DAC5-024B-AE88-9935B5D11D37}"/>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59137DEE-70FB-4ACE-9F75-43C0C3A1DC90}" type="datetime1">
              <a:rPr lang="nb-NO" noProof="0" smtClean="0"/>
              <a:t>24.09.2024</a:t>
            </a:fld>
            <a:endParaRPr lang="en-US" noProof="0"/>
          </a:p>
        </p:txBody>
      </p:sp>
      <p:sp>
        <p:nvSpPr>
          <p:cNvPr id="27" name="Platshållare för sidfot 4">
            <a:extLst>
              <a:ext uri="{FF2B5EF4-FFF2-40B4-BE49-F238E27FC236}">
                <a16:creationId xmlns:a16="http://schemas.microsoft.com/office/drawing/2014/main" id="{71479E35-8226-3343-A824-A028DAAD3AC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8" name="Platshållare för bildnummer 5">
            <a:extLst>
              <a:ext uri="{FF2B5EF4-FFF2-40B4-BE49-F238E27FC236}">
                <a16:creationId xmlns:a16="http://schemas.microsoft.com/office/drawing/2014/main" id="{F42DCEB3-A3C8-3E41-AC6B-EF5005843077}"/>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60114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Title Start Blue">
    <p:bg>
      <p:bgRef idx="1001">
        <a:schemeClr val="bg2"/>
      </p:bgRef>
    </p:bg>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tx1"/>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tx1"/>
                </a:solidFill>
              </a:defRPr>
            </a:lvl1pPr>
          </a:lstStyle>
          <a:p>
            <a:pPr lvl="0"/>
            <a:r>
              <a:rPr lang="en-US" noProof="0"/>
              <a:t>Click to add a headline </a:t>
            </a:r>
            <a:br>
              <a:rPr lang="en-US" noProof="0"/>
            </a:br>
            <a:r>
              <a:rPr lang="en-US" noProof="0"/>
              <a:t>of maximum two lines</a:t>
            </a:r>
          </a:p>
        </p:txBody>
      </p:sp>
      <p:sp>
        <p:nvSpPr>
          <p:cNvPr id="17" name="Text Placeholder 18">
            <a:extLst>
              <a:ext uri="{FF2B5EF4-FFF2-40B4-BE49-F238E27FC236}">
                <a16:creationId xmlns:a16="http://schemas.microsoft.com/office/drawing/2014/main" id="{5CE2C598-208E-6443-A5A6-FF5E07D00E1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tx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18" name="Platshållare för datum 3">
            <a:extLst>
              <a:ext uri="{FF2B5EF4-FFF2-40B4-BE49-F238E27FC236}">
                <a16:creationId xmlns:a16="http://schemas.microsoft.com/office/drawing/2014/main" id="{BB35720B-17F2-F047-AD03-59887AF1CFC0}"/>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1"/>
                </a:solidFill>
              </a:defRPr>
            </a:lvl1pPr>
          </a:lstStyle>
          <a:p>
            <a:fld id="{AC22C1C6-2E86-4776-8518-DA7DD9F4FFBF}" type="datetime1">
              <a:rPr lang="nb-NO" smtClean="0"/>
              <a:t>24.09.2024</a:t>
            </a:fld>
            <a:endParaRPr lang="en-US"/>
          </a:p>
        </p:txBody>
      </p:sp>
      <p:sp>
        <p:nvSpPr>
          <p:cNvPr id="19" name="Platshållare för sidfot 4">
            <a:extLst>
              <a:ext uri="{FF2B5EF4-FFF2-40B4-BE49-F238E27FC236}">
                <a16:creationId xmlns:a16="http://schemas.microsoft.com/office/drawing/2014/main" id="{AD7CD38D-F54E-8C40-8506-2A3C4C31593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en-US"/>
              <a:t>Go to header/footer to change text </a:t>
            </a:r>
          </a:p>
        </p:txBody>
      </p:sp>
      <p:sp>
        <p:nvSpPr>
          <p:cNvPr id="20" name="Platshållare för bildnummer 5">
            <a:extLst>
              <a:ext uri="{FF2B5EF4-FFF2-40B4-BE49-F238E27FC236}">
                <a16:creationId xmlns:a16="http://schemas.microsoft.com/office/drawing/2014/main" id="{78EFAF87-EB3E-9448-9EB2-F1FA0DB5124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12258951"/>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 End/Thank You Blue with image">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accent1"/>
                </a:solidFill>
              </a:defRPr>
            </a:lvl1pPr>
          </a:lstStyle>
          <a:p>
            <a:r>
              <a:rPr lang="en-US" noProof="0"/>
              <a:t>Click on the icon to add an image</a:t>
            </a:r>
          </a:p>
        </p:txBody>
      </p:sp>
      <p:sp>
        <p:nvSpPr>
          <p:cNvPr id="25" name="Text Placeholder 7">
            <a:extLst>
              <a:ext uri="{FF2B5EF4-FFF2-40B4-BE49-F238E27FC236}">
                <a16:creationId xmlns:a16="http://schemas.microsoft.com/office/drawing/2014/main" id="{67488718-642D-1C4A-B768-5243ECAAFF54}"/>
              </a:ext>
            </a:extLst>
          </p:cNvPr>
          <p:cNvSpPr>
            <a:spLocks noGrp="1"/>
          </p:cNvSpPr>
          <p:nvPr>
            <p:ph type="body" sz="quarter" idx="38" hasCustomPrompt="1"/>
          </p:nvPr>
        </p:nvSpPr>
        <p:spPr>
          <a:xfrm>
            <a:off x="583093" y="720724"/>
            <a:ext cx="5370031" cy="2600325"/>
          </a:xfrm>
        </p:spPr>
        <p:txBody>
          <a:bodyPr/>
          <a:lstStyle>
            <a:lvl1pPr marL="0" indent="0" algn="l">
              <a:lnSpc>
                <a:spcPct val="100000"/>
              </a:lnSpc>
              <a:spcBef>
                <a:spcPts val="0"/>
              </a:spcBef>
              <a:spcAft>
                <a:spcPts val="850"/>
              </a:spcAft>
              <a:buNone/>
              <a:defRPr sz="3600" b="0" spc="40" baseline="0">
                <a:solidFill>
                  <a:schemeClr val="accent1"/>
                </a:solidFill>
              </a:defRPr>
            </a:lvl1pPr>
            <a:lvl2pPr marL="0" indent="0" algn="l">
              <a:lnSpc>
                <a:spcPct val="100000"/>
              </a:lnSpc>
              <a:spcBef>
                <a:spcPts val="0"/>
              </a:spcBef>
              <a:spcAft>
                <a:spcPts val="600"/>
              </a:spcAft>
              <a:buNone/>
              <a:defRPr sz="14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8" name="textruta 5">
            <a:extLst>
              <a:ext uri="{FF2B5EF4-FFF2-40B4-BE49-F238E27FC236}">
                <a16:creationId xmlns:a16="http://schemas.microsoft.com/office/drawing/2014/main" id="{9CA758BD-5C55-6540-BFC0-18BA5E290BA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6D03EBC-FF28-B246-9262-70768DB96EB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4C4F2B59-2BF8-804B-B8CA-05F71E9FA5C2}"/>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483A10B1-05B8-D24F-9FD4-3E109436BA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567CC080-E0B4-6645-B343-8E58FF0C1643}"/>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359C9406-E00B-424F-B110-6C1F4D8428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5C256491-67DF-A248-A90E-627FCDF80B83}"/>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5D4FBB2B-EA79-FE42-A088-3353E1F76FB1}"/>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76ED9D30-AAB7-914D-BF46-71D0253AA98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79322ADF-A318-4D4E-A77E-D908EC8D4FCA}" type="datetime1">
              <a:rPr lang="nb-NO" noProof="0" smtClean="0"/>
              <a:t>24.09.2024</a:t>
            </a:fld>
            <a:endParaRPr lang="en-US" noProof="0"/>
          </a:p>
        </p:txBody>
      </p:sp>
      <p:sp>
        <p:nvSpPr>
          <p:cNvPr id="18" name="Platshållare för sidfot 4">
            <a:extLst>
              <a:ext uri="{FF2B5EF4-FFF2-40B4-BE49-F238E27FC236}">
                <a16:creationId xmlns:a16="http://schemas.microsoft.com/office/drawing/2014/main" id="{8418F8E0-C9D2-2F42-879F-7EE25151703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9" name="Platshållare för bildnummer 5">
            <a:extLst>
              <a:ext uri="{FF2B5EF4-FFF2-40B4-BE49-F238E27FC236}">
                <a16:creationId xmlns:a16="http://schemas.microsoft.com/office/drawing/2014/main" id="{309D3567-1851-1C48-B7BA-4F5DC681934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5CE675EA-9466-B54F-B83A-BE1E916021C6}"/>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9784489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 End Slide/Thank You White with image">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bg1"/>
                </a:solidFill>
              </a:defRPr>
            </a:lvl1pPr>
            <a:lvl2pPr marL="0" indent="0" algn="l">
              <a:lnSpc>
                <a:spcPct val="100000"/>
              </a:lnSpc>
              <a:spcBef>
                <a:spcPts val="0"/>
              </a:spcBef>
              <a:spcAft>
                <a:spcPts val="600"/>
              </a:spcAft>
              <a:buNone/>
              <a:defRPr sz="14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18F62CC-60C1-DB42-9742-4AF36630341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73C348B4-C0EC-824B-814E-D42C562CBF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1C4A7DAB-0DBB-E649-8262-BE0207487BE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4DAD387B-D943-4F0D-8685-4D50EA768FA8}" type="datetime1">
              <a:rPr lang="nb-NO" smtClean="0"/>
              <a:t>24.09.2024</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6DA0946-B5AD-DD46-98ED-3ADBD06FF55C}"/>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851142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 End Slide/Thank You Blue">
    <p:bg>
      <p:bgRef idx="1001">
        <a:schemeClr val="bg2"/>
      </p:bgRef>
    </p:bg>
    <p:spTree>
      <p:nvGrpSpPr>
        <p:cNvPr id="1" name=""/>
        <p:cNvGrpSpPr/>
        <p:nvPr/>
      </p:nvGrpSpPr>
      <p:grpSpPr>
        <a:xfrm>
          <a:off x="0" y="0"/>
          <a:ext cx="0" cy="0"/>
          <a:chOff x="0" y="0"/>
          <a:chExt cx="0" cy="0"/>
        </a:xfrm>
      </p:grpSpPr>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tx2"/>
                </a:solidFill>
              </a:defRPr>
            </a:lvl1pPr>
            <a:lvl2pPr marL="0" indent="0" algn="l">
              <a:lnSpc>
                <a:spcPct val="100000"/>
              </a:lnSpc>
              <a:spcBef>
                <a:spcPts val="0"/>
              </a:spcBef>
              <a:spcAft>
                <a:spcPts val="600"/>
              </a:spcAft>
              <a:buNone/>
              <a:defRPr sz="1400" spc="40" baseline="0">
                <a:solidFill>
                  <a:schemeClr val="tx2"/>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tx1"/>
          </a:solidFill>
          <a:effectLst/>
        </p:spPr>
        <p:txBody>
          <a:bodyPr wrap="square" rtlCol="0" anchor="ctr" anchorCtr="0">
            <a:spAutoFit/>
          </a:bodyPr>
          <a:lstStyle/>
          <a:p>
            <a:pPr algn="ctr"/>
            <a:r>
              <a:rPr lang="en-US" sz="900" baseline="0" noProof="0" dirty="0">
                <a:solidFill>
                  <a:schemeClr val="bg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dirty="0">
                <a:solidFill>
                  <a:schemeClr val="bg1">
                    <a:lumMod val="65000"/>
                    <a:lumOff val="35000"/>
                  </a:schemeClr>
                </a:solidFill>
                <a:latin typeface="Arial" panose="020B0604020202020204" pitchFamily="34" charset="0"/>
                <a:cs typeface="Arial" panose="020B0604020202020204" pitchFamily="34" charset="0"/>
              </a:rPr>
              <a:t>right click the image </a:t>
            </a:r>
            <a:r>
              <a:rPr lang="en-US" sz="900" baseline="0" noProof="0" dirty="0">
                <a:solidFill>
                  <a:schemeClr val="bg1">
                    <a:lumMod val="65000"/>
                    <a:lumOff val="35000"/>
                  </a:schemeClr>
                </a:solidFill>
                <a:latin typeface="Arial" panose="020B0604020202020204" pitchFamily="34" charset="0"/>
                <a:cs typeface="Arial" panose="020B0604020202020204" pitchFamily="34" charset="0"/>
              </a:rPr>
              <a:t>and use – </a:t>
            </a:r>
            <a:r>
              <a:rPr lang="en-US" sz="900" b="1" noProof="0" dirty="0">
                <a:solidFill>
                  <a:schemeClr val="bg1">
                    <a:lumMod val="65000"/>
                    <a:lumOff val="35000"/>
                  </a:schemeClr>
                </a:solidFill>
                <a:latin typeface="Arial" panose="020B0604020202020204" pitchFamily="34" charset="0"/>
                <a:cs typeface="Arial" panose="020B0604020202020204" pitchFamily="34" charset="0"/>
              </a:rPr>
              <a:t>S</a:t>
            </a:r>
            <a:r>
              <a:rPr lang="en-US" sz="900" b="1" baseline="0" noProof="0" dirty="0">
                <a:solidFill>
                  <a:schemeClr val="bg1">
                    <a:lumMod val="65000"/>
                    <a:lumOff val="35000"/>
                  </a:schemeClr>
                </a:solidFill>
                <a:latin typeface="Arial" panose="020B0604020202020204" pitchFamily="34" charset="0"/>
                <a:cs typeface="Arial" panose="020B0604020202020204" pitchFamily="34" charset="0"/>
              </a:rPr>
              <a:t>end to back</a:t>
            </a:r>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mn-lt"/>
                <a:cs typeface="Arial" panose="020B0604020202020204" pitchFamily="34" charset="0"/>
              </a:rPr>
              <a:t>To change from </a:t>
            </a:r>
            <a:r>
              <a:rPr lang="en-US" sz="900" b="1" baseline="0" noProof="0">
                <a:solidFill>
                  <a:schemeClr val="bg1">
                    <a:lumMod val="65000"/>
                    <a:lumOff val="35000"/>
                  </a:schemeClr>
                </a:solidFill>
                <a:latin typeface="+mn-lt"/>
                <a:cs typeface="Arial" panose="020B0604020202020204" pitchFamily="34" charset="0"/>
              </a:rPr>
              <a:t>headline</a:t>
            </a:r>
            <a:r>
              <a:rPr lang="en-US" sz="900" baseline="0" noProof="0">
                <a:solidFill>
                  <a:schemeClr val="bg1">
                    <a:lumMod val="65000"/>
                    <a:lumOff val="35000"/>
                  </a:schemeClr>
                </a:solidFill>
                <a:latin typeface="+mn-lt"/>
                <a:cs typeface="Arial" panose="020B0604020202020204" pitchFamily="34" charset="0"/>
              </a:rPr>
              <a:t> to </a:t>
            </a:r>
            <a:r>
              <a:rPr lang="en-US" sz="900" b="1" baseline="0" noProof="0">
                <a:solidFill>
                  <a:schemeClr val="bg1">
                    <a:lumMod val="65000"/>
                    <a:lumOff val="35000"/>
                  </a:schemeClr>
                </a:solidFill>
                <a:latin typeface="+mn-lt"/>
                <a:cs typeface="Arial" panose="020B0604020202020204" pitchFamily="34" charset="0"/>
              </a:rPr>
              <a:t>body text </a:t>
            </a:r>
            <a:r>
              <a:rPr lang="en-US" sz="900" baseline="0" noProof="0">
                <a:solidFill>
                  <a:schemeClr val="bg1">
                    <a:lumMod val="65000"/>
                    <a:lumOff val="35000"/>
                  </a:schemeClr>
                </a:solidFill>
                <a:latin typeface="+mn-lt"/>
                <a:cs typeface="Arial" panose="020B0604020202020204" pitchFamily="34" charset="0"/>
              </a:rPr>
              <a:t>or to </a:t>
            </a:r>
            <a:r>
              <a:rPr lang="en-US" sz="900" b="1" baseline="0" noProof="0">
                <a:solidFill>
                  <a:schemeClr val="bg1">
                    <a:lumMod val="65000"/>
                    <a:lumOff val="35000"/>
                  </a:schemeClr>
                </a:solidFill>
                <a:latin typeface="+mn-lt"/>
                <a:cs typeface="Arial" panose="020B0604020202020204" pitchFamily="34" charset="0"/>
              </a:rPr>
              <a:t>use bullets</a:t>
            </a:r>
            <a:r>
              <a:rPr lang="en-US" sz="900" baseline="0" noProof="0">
                <a:solidFill>
                  <a:schemeClr val="bg1">
                    <a:lumMod val="65000"/>
                    <a:lumOff val="35000"/>
                  </a:schemeClr>
                </a:solidFill>
                <a:latin typeface="+mn-lt"/>
                <a:cs typeface="Arial" panose="020B0604020202020204" pitchFamily="34" charset="0"/>
              </a:rPr>
              <a:t>, press </a:t>
            </a:r>
            <a:r>
              <a:rPr lang="en-US" sz="900" b="1" baseline="0" noProof="0">
                <a:solidFill>
                  <a:schemeClr val="bg1">
                    <a:lumMod val="65000"/>
                    <a:lumOff val="35000"/>
                  </a:schemeClr>
                </a:solidFill>
                <a:latin typeface="+mn-lt"/>
                <a:cs typeface="Arial" panose="020B0604020202020204" pitchFamily="34" charset="0"/>
              </a:rPr>
              <a:t>enter/return </a:t>
            </a:r>
            <a:r>
              <a:rPr lang="en-US" sz="900" baseline="0" noProof="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tx1">
              <a:alpha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FFF2127F-E419-44C0-8E6E-81CF39C35CF7}" type="datetime1">
              <a:rPr lang="nb-NO" smtClean="0"/>
              <a:t>24.09.2024</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a:t>Go to header/footer to change text </a:t>
            </a:r>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CFC8A43B-484E-A94E-9544-5A96E2FEB4A4}"/>
              </a:ext>
            </a:extLst>
          </p:cNvPr>
          <p:cNvGrpSpPr/>
          <p:nvPr userDrawn="1"/>
        </p:nvGrpSpPr>
        <p:grpSpPr>
          <a:xfrm>
            <a:off x="576140" y="6451484"/>
            <a:ext cx="615478" cy="91194"/>
            <a:chOff x="576140" y="6451484"/>
            <a:chExt cx="615478" cy="91194"/>
          </a:xfrm>
          <a:solidFill>
            <a:schemeClr val="tx2"/>
          </a:solidFill>
        </p:grpSpPr>
        <p:sp>
          <p:nvSpPr>
            <p:cNvPr id="21" name="Bild 2">
              <a:extLst>
                <a:ext uri="{FF2B5EF4-FFF2-40B4-BE49-F238E27FC236}">
                  <a16:creationId xmlns:a16="http://schemas.microsoft.com/office/drawing/2014/main" id="{0AAD7857-21BA-694B-B84E-7D080B22FC74}"/>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73B93E14-2F87-7D42-8BB1-B9DD59BBD50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600A5E65-99E7-BD4F-8FD1-B0EFD7452D6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D03BC607-5564-3C4E-AC15-742D3ACD7C9E}"/>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633F7CBD-CC18-6A47-B3B0-598CDBC284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BCA836F9-B72E-2745-9780-17AA47E3005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7938F737-3045-BF42-89CB-6017E871B95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8" name="textruta 8">
            <a:extLst>
              <a:ext uri="{FF2B5EF4-FFF2-40B4-BE49-F238E27FC236}">
                <a16:creationId xmlns:a16="http://schemas.microsoft.com/office/drawing/2014/main" id="{0338DCA8-C782-6D42-9BF4-CBF52D1BCEE7}"/>
              </a:ext>
            </a:extLst>
          </p:cNvPr>
          <p:cNvSpPr txBox="1"/>
          <p:nvPr userDrawn="1"/>
        </p:nvSpPr>
        <p:spPr>
          <a:xfrm>
            <a:off x="12395260" y="-12189"/>
            <a:ext cx="1681523" cy="1338828"/>
          </a:xfrm>
          <a:prstGeom prst="rect">
            <a:avLst/>
          </a:prstGeom>
          <a:solidFill>
            <a:schemeClr val="tx1"/>
          </a:solidFill>
          <a:effectLst/>
        </p:spPr>
        <p:txBody>
          <a:bodyPr wrap="square" rtlCol="0" anchor="ctr" anchorCtr="0">
            <a:spAutoFit/>
          </a:bodyPr>
          <a:lstStyle/>
          <a:p>
            <a:pPr algn="ctr"/>
            <a:r>
              <a:rPr lang="en-US" sz="900" baseline="0" noProof="0" dirty="0">
                <a:solidFill>
                  <a:schemeClr val="bg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dirty="0">
                <a:solidFill>
                  <a:schemeClr val="bg1">
                    <a:lumMod val="65000"/>
                    <a:lumOff val="35000"/>
                  </a:schemeClr>
                </a:solidFill>
                <a:latin typeface="Arial" panose="020B0604020202020204" pitchFamily="34" charset="0"/>
                <a:cs typeface="Arial" panose="020B0604020202020204" pitchFamily="34" charset="0"/>
              </a:rPr>
              <a:t>Format Background </a:t>
            </a:r>
            <a:r>
              <a:rPr lang="en-US" sz="900" baseline="0" noProof="0" dirty="0">
                <a:solidFill>
                  <a:schemeClr val="bg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dirty="0">
                <a:solidFill>
                  <a:schemeClr val="bg1">
                    <a:lumMod val="65000"/>
                    <a:lumOff val="35000"/>
                  </a:schemeClr>
                </a:solidFill>
                <a:latin typeface="Arial" panose="020B0604020202020204" pitchFamily="34" charset="0"/>
                <a:cs typeface="Arial" panose="020B0604020202020204" pitchFamily="34" charset="0"/>
              </a:rPr>
              <a:t>Solid fill</a:t>
            </a:r>
            <a:r>
              <a:rPr lang="en-US" sz="900" baseline="0" noProof="0" dirty="0">
                <a:solidFill>
                  <a:schemeClr val="bg1">
                    <a:lumMod val="65000"/>
                    <a:lumOff val="35000"/>
                  </a:schemeClr>
                </a:solidFill>
                <a:latin typeface="Arial" panose="020B0604020202020204" pitchFamily="34" charset="0"/>
                <a:cs typeface="Arial" panose="020B0604020202020204" pitchFamily="34" charset="0"/>
              </a:rPr>
              <a:t> – </a:t>
            </a:r>
            <a:r>
              <a:rPr lang="en-US" sz="900" b="1" baseline="0" noProof="0" dirty="0">
                <a:solidFill>
                  <a:schemeClr val="bg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dirty="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dirty="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dirty="0">
              <a:solidFill>
                <a:schemeClr val="bg1">
                  <a:lumMod val="65000"/>
                  <a:lumOff val="35000"/>
                </a:schemeClr>
              </a:solidFill>
              <a:latin typeface="Arial" panose="020B0604020202020204" pitchFamily="34" charset="0"/>
              <a:cs typeface="Arial" panose="020B0604020202020204" pitchFamily="34" charset="0"/>
            </a:endParaRPr>
          </a:p>
        </p:txBody>
      </p:sp>
      <p:sp>
        <p:nvSpPr>
          <p:cNvPr id="30" name="Rektangel 9">
            <a:extLst>
              <a:ext uri="{FF2B5EF4-FFF2-40B4-BE49-F238E27FC236}">
                <a16:creationId xmlns:a16="http://schemas.microsoft.com/office/drawing/2014/main" id="{2A15AE09-029B-ED44-BCEC-8A8EFAF4CC2B}"/>
              </a:ext>
            </a:extLst>
          </p:cNvPr>
          <p:cNvSpPr/>
          <p:nvPr userDrawn="1"/>
        </p:nvSpPr>
        <p:spPr>
          <a:xfrm>
            <a:off x="13255337" y="926211"/>
            <a:ext cx="341194" cy="3059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ktangel 10">
            <a:extLst>
              <a:ext uri="{FF2B5EF4-FFF2-40B4-BE49-F238E27FC236}">
                <a16:creationId xmlns:a16="http://schemas.microsoft.com/office/drawing/2014/main" id="{2C397BC2-B2B9-4545-95E8-9BBBF581099C}"/>
              </a:ext>
            </a:extLst>
          </p:cNvPr>
          <p:cNvSpPr/>
          <p:nvPr userDrawn="1"/>
        </p:nvSpPr>
        <p:spPr>
          <a:xfrm>
            <a:off x="12833410" y="926211"/>
            <a:ext cx="341194" cy="3059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189908786"/>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 End Slide/Thank You Gray">
    <p:bg>
      <p:bgRef idx="1001">
        <a:schemeClr val="bg2"/>
      </p:bgRef>
    </p:bg>
    <p:spTree>
      <p:nvGrpSpPr>
        <p:cNvPr id="1" name=""/>
        <p:cNvGrpSpPr/>
        <p:nvPr/>
      </p:nvGrpSpPr>
      <p:grpSpPr>
        <a:xfrm>
          <a:off x="0" y="0"/>
          <a:ext cx="0" cy="0"/>
          <a:chOff x="0" y="0"/>
          <a:chExt cx="0" cy="0"/>
        </a:xfrm>
      </p:grpSpPr>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tx2"/>
                </a:solidFill>
              </a:defRPr>
            </a:lvl1pPr>
            <a:lvl2pPr marL="0" indent="0" algn="l">
              <a:lnSpc>
                <a:spcPct val="100000"/>
              </a:lnSpc>
              <a:spcBef>
                <a:spcPts val="0"/>
              </a:spcBef>
              <a:spcAft>
                <a:spcPts val="600"/>
              </a:spcAft>
              <a:buNone/>
              <a:defRPr sz="1400" spc="40" baseline="0">
                <a:solidFill>
                  <a:schemeClr val="tx2"/>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18F62CC-60C1-DB42-9742-4AF36630341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73C348B4-C0EC-824B-814E-D42C562CBF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1C4A7DAB-0DBB-E649-8262-BE0207487BE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7FDB07AC-EC2C-498F-871F-C053B17EFC3F}" type="datetime1">
              <a:rPr lang="nb-NO" smtClean="0"/>
              <a:t>24.09.2024</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a:t>Go to header/footer to change text </a:t>
            </a:r>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CFC8A43B-484E-A94E-9544-5A96E2FEB4A4}"/>
              </a:ext>
            </a:extLst>
          </p:cNvPr>
          <p:cNvGrpSpPr/>
          <p:nvPr userDrawn="1"/>
        </p:nvGrpSpPr>
        <p:grpSpPr>
          <a:xfrm>
            <a:off x="576140" y="6451484"/>
            <a:ext cx="615478" cy="91194"/>
            <a:chOff x="576140" y="6451484"/>
            <a:chExt cx="615478" cy="91194"/>
          </a:xfrm>
          <a:solidFill>
            <a:schemeClr val="tx2"/>
          </a:solidFill>
        </p:grpSpPr>
        <p:sp>
          <p:nvSpPr>
            <p:cNvPr id="21" name="Bild 2">
              <a:extLst>
                <a:ext uri="{FF2B5EF4-FFF2-40B4-BE49-F238E27FC236}">
                  <a16:creationId xmlns:a16="http://schemas.microsoft.com/office/drawing/2014/main" id="{0AAD7857-21BA-694B-B84E-7D080B22FC74}"/>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73B93E14-2F87-7D42-8BB1-B9DD59BBD50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600A5E65-99E7-BD4F-8FD1-B0EFD7452D6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D03BC607-5564-3C4E-AC15-742D3ACD7C9E}"/>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633F7CBD-CC18-6A47-B3B0-598CDBC284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BCA836F9-B72E-2745-9780-17AA47E3005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7938F737-3045-BF42-89CB-6017E871B95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Tree>
    <p:extLst>
      <p:ext uri="{BB962C8B-B14F-4D97-AF65-F5344CB8AC3E}">
        <p14:creationId xmlns:p14="http://schemas.microsoft.com/office/powerpoint/2010/main" val="583358333"/>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Platshållare för datum 3">
            <a:extLst>
              <a:ext uri="{FF2B5EF4-FFF2-40B4-BE49-F238E27FC236}">
                <a16:creationId xmlns:a16="http://schemas.microsoft.com/office/drawing/2014/main" id="{A74D829F-278E-A349-A2D6-131DE97D2A1D}"/>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569873CB-8053-462C-A642-9EC6E34AA48F}" type="datetime1">
              <a:rPr lang="nb-NO" noProof="0" smtClean="0"/>
              <a:t>24.09.2024</a:t>
            </a:fld>
            <a:endParaRPr lang="en-US" noProof="0"/>
          </a:p>
        </p:txBody>
      </p:sp>
      <p:sp>
        <p:nvSpPr>
          <p:cNvPr id="6" name="Platshållare för sidfot 4">
            <a:extLst>
              <a:ext uri="{FF2B5EF4-FFF2-40B4-BE49-F238E27FC236}">
                <a16:creationId xmlns:a16="http://schemas.microsoft.com/office/drawing/2014/main" id="{1EDE4D0B-651F-4744-92FD-605540347A2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7" name="Platshållare för bildnummer 5">
            <a:extLst>
              <a:ext uri="{FF2B5EF4-FFF2-40B4-BE49-F238E27FC236}">
                <a16:creationId xmlns:a16="http://schemas.microsoft.com/office/drawing/2014/main" id="{0B0AB5DF-9F17-C94E-BC61-612FF860215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6983291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06A7197-F7DF-86DD-D5FB-A44E1732F101}"/>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19FE04A8-0CF1-2745-9344-1D3A547A44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8D53919E-34B5-27FE-5F67-B90B0F902421}"/>
              </a:ext>
            </a:extLst>
          </p:cNvPr>
          <p:cNvSpPr>
            <a:spLocks noGrp="1"/>
          </p:cNvSpPr>
          <p:nvPr>
            <p:ph type="dt" sz="half" idx="10"/>
          </p:nvPr>
        </p:nvSpPr>
        <p:spPr/>
        <p:txBody>
          <a:bodyPr/>
          <a:lstStyle/>
          <a:p>
            <a:fld id="{B435450A-548A-4F47-848F-F5D148EAE83A}" type="datetimeFigureOut">
              <a:rPr lang="nb-NO" smtClean="0"/>
              <a:t>24.09.2024</a:t>
            </a:fld>
            <a:endParaRPr lang="nb-NO"/>
          </a:p>
        </p:txBody>
      </p:sp>
      <p:sp>
        <p:nvSpPr>
          <p:cNvPr id="5" name="Plassholder for bunntekst 4">
            <a:extLst>
              <a:ext uri="{FF2B5EF4-FFF2-40B4-BE49-F238E27FC236}">
                <a16:creationId xmlns:a16="http://schemas.microsoft.com/office/drawing/2014/main" id="{26EF565C-97EF-2D94-75E5-2930E77CE4B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912B436-63E7-A1CF-3E73-89902919CDCE}"/>
              </a:ext>
            </a:extLst>
          </p:cNvPr>
          <p:cNvSpPr>
            <a:spLocks noGrp="1"/>
          </p:cNvSpPr>
          <p:nvPr>
            <p:ph type="sldNum" sz="quarter" idx="12"/>
          </p:nvPr>
        </p:nvSpPr>
        <p:spPr/>
        <p:txBody>
          <a:bodyPr/>
          <a:lstStyle/>
          <a:p>
            <a:fld id="{EA6FD9D4-E254-4CD9-9706-5E0CB91E48EE}" type="slidenum">
              <a:rPr lang="nb-NO" smtClean="0"/>
              <a:t>‹#›</a:t>
            </a:fld>
            <a:endParaRPr lang="nb-NO"/>
          </a:p>
        </p:txBody>
      </p:sp>
    </p:spTree>
    <p:extLst>
      <p:ext uri="{BB962C8B-B14F-4D97-AF65-F5344CB8AC3E}">
        <p14:creationId xmlns:p14="http://schemas.microsoft.com/office/powerpoint/2010/main" val="2472815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D4619A-9ED7-187B-3DF3-B73569EED69F}"/>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FE5C754-5EAC-B082-8029-2F8CFBE16657}"/>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C61967A-4039-75AC-DFC0-BB5A579C5225}"/>
              </a:ext>
            </a:extLst>
          </p:cNvPr>
          <p:cNvSpPr>
            <a:spLocks noGrp="1"/>
          </p:cNvSpPr>
          <p:nvPr>
            <p:ph type="dt" sz="half" idx="10"/>
          </p:nvPr>
        </p:nvSpPr>
        <p:spPr/>
        <p:txBody>
          <a:bodyPr/>
          <a:lstStyle/>
          <a:p>
            <a:fld id="{B435450A-548A-4F47-848F-F5D148EAE83A}" type="datetimeFigureOut">
              <a:rPr lang="nb-NO" smtClean="0"/>
              <a:t>24.09.2024</a:t>
            </a:fld>
            <a:endParaRPr lang="nb-NO"/>
          </a:p>
        </p:txBody>
      </p:sp>
      <p:sp>
        <p:nvSpPr>
          <p:cNvPr id="5" name="Plassholder for bunntekst 4">
            <a:extLst>
              <a:ext uri="{FF2B5EF4-FFF2-40B4-BE49-F238E27FC236}">
                <a16:creationId xmlns:a16="http://schemas.microsoft.com/office/drawing/2014/main" id="{E08B95FD-CDA7-333E-BD82-3EC112BFAC0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1FB328C-F676-0925-63F0-47B8ADC5BA8B}"/>
              </a:ext>
            </a:extLst>
          </p:cNvPr>
          <p:cNvSpPr>
            <a:spLocks noGrp="1"/>
          </p:cNvSpPr>
          <p:nvPr>
            <p:ph type="sldNum" sz="quarter" idx="12"/>
          </p:nvPr>
        </p:nvSpPr>
        <p:spPr/>
        <p:txBody>
          <a:bodyPr/>
          <a:lstStyle/>
          <a:p>
            <a:fld id="{EA6FD9D4-E254-4CD9-9706-5E0CB91E48EE}" type="slidenum">
              <a:rPr lang="nb-NO" smtClean="0"/>
              <a:t>‹#›</a:t>
            </a:fld>
            <a:endParaRPr lang="nb-NO"/>
          </a:p>
        </p:txBody>
      </p:sp>
    </p:spTree>
    <p:extLst>
      <p:ext uri="{BB962C8B-B14F-4D97-AF65-F5344CB8AC3E}">
        <p14:creationId xmlns:p14="http://schemas.microsoft.com/office/powerpoint/2010/main" val="40314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 Start Image Right">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3AC9EDD-8C27-D14A-8926-6F5BFEA987E1}"/>
              </a:ext>
            </a:extLst>
          </p:cNvPr>
          <p:cNvSpPr>
            <a:spLocks noGrp="1"/>
          </p:cNvSpPr>
          <p:nvPr>
            <p:ph type="pic" sz="quarter" idx="13" hasCustomPrompt="1"/>
          </p:nvPr>
        </p:nvSpPr>
        <p:spPr>
          <a:xfrm>
            <a:off x="6106443" y="5"/>
            <a:ext cx="6094408" cy="6857997"/>
          </a:xfrm>
          <a:custGeom>
            <a:avLst/>
            <a:gdLst>
              <a:gd name="connsiteX0" fmla="*/ 0 w 6094408"/>
              <a:gd name="connsiteY0" fmla="*/ 0 h 6857997"/>
              <a:gd name="connsiteX1" fmla="*/ 6094408 w 6094408"/>
              <a:gd name="connsiteY1" fmla="*/ 0 h 6857997"/>
              <a:gd name="connsiteX2" fmla="*/ 6094408 w 6094408"/>
              <a:gd name="connsiteY2" fmla="*/ 6857997 h 6857997"/>
              <a:gd name="connsiteX3" fmla="*/ 0 w 6094408"/>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6094408" h="6857997">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1" name="Text Placeholder 18">
            <a:extLst>
              <a:ext uri="{FF2B5EF4-FFF2-40B4-BE49-F238E27FC236}">
                <a16:creationId xmlns:a16="http://schemas.microsoft.com/office/drawing/2014/main" id="{F33AAA9B-2FD7-7742-8FFC-0853E10FF816}"/>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13" name="Text Placeholder 7">
            <a:extLst>
              <a:ext uri="{FF2B5EF4-FFF2-40B4-BE49-F238E27FC236}">
                <a16:creationId xmlns:a16="http://schemas.microsoft.com/office/drawing/2014/main" id="{82C1EA7A-B2DC-6047-B1F0-EB47347CB0FD}"/>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en-US" noProof="0"/>
              <a:t>Click to add name </a:t>
            </a:r>
            <a:br>
              <a:rPr lang="en-US" noProof="0"/>
            </a:br>
            <a:r>
              <a:rPr lang="en-US" noProof="0"/>
              <a:t>Title, Business Unit</a:t>
            </a:r>
          </a:p>
          <a:p>
            <a:pPr lvl="0"/>
            <a:r>
              <a:rPr lang="en-US" noProof="0"/>
              <a:t>And Date</a:t>
            </a:r>
          </a:p>
          <a:p>
            <a:pPr lvl="0"/>
            <a:endParaRPr lang="en-US" noProof="0"/>
          </a:p>
        </p:txBody>
      </p:sp>
      <p:grpSp>
        <p:nvGrpSpPr>
          <p:cNvPr id="16" name="Grupp 12">
            <a:extLst>
              <a:ext uri="{FF2B5EF4-FFF2-40B4-BE49-F238E27FC236}">
                <a16:creationId xmlns:a16="http://schemas.microsoft.com/office/drawing/2014/main" id="{7B8EA33A-0DDA-7940-8113-BE73FD751EB8}"/>
              </a:ext>
            </a:extLst>
          </p:cNvPr>
          <p:cNvGrpSpPr/>
          <p:nvPr userDrawn="1"/>
        </p:nvGrpSpPr>
        <p:grpSpPr>
          <a:xfrm>
            <a:off x="576139" y="356679"/>
            <a:ext cx="1060123" cy="157076"/>
            <a:chOff x="576140" y="6451484"/>
            <a:chExt cx="615478" cy="91194"/>
          </a:xfrm>
          <a:solidFill>
            <a:schemeClr val="tx2"/>
          </a:solidFill>
        </p:grpSpPr>
        <p:sp>
          <p:nvSpPr>
            <p:cNvPr id="23" name="Bild 2">
              <a:extLst>
                <a:ext uri="{FF2B5EF4-FFF2-40B4-BE49-F238E27FC236}">
                  <a16:creationId xmlns:a16="http://schemas.microsoft.com/office/drawing/2014/main" id="{16C420B3-38E5-A24E-87DB-AEBB461037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F1EECABB-58E1-594D-BB46-4F637D1B815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5844BB1-0477-5F42-8E26-AD07E3790CA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B38D3F9-8AB2-7041-BCFA-7A39AEC96D6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9FF5F733-ABFA-F74D-A51F-32D156E9697F}"/>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12399984-7D89-BA4B-8680-16A35DE6346A}"/>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F7ACFCB-3C11-A944-85A1-813B3B296B31}"/>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3" name="Picture 2">
            <a:extLst>
              <a:ext uri="{FF2B5EF4-FFF2-40B4-BE49-F238E27FC236}">
                <a16:creationId xmlns:a16="http://schemas.microsoft.com/office/drawing/2014/main" id="{3AEBADDD-1900-F249-8119-D21783D428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3856"/>
            <a:ext cx="6105144" cy="3434144"/>
          </a:xfrm>
          <a:prstGeom prst="rect">
            <a:avLst/>
          </a:prstGeom>
        </p:spPr>
      </p:pic>
      <p:sp>
        <p:nvSpPr>
          <p:cNvPr id="14" name="Text Placeholder 4">
            <a:extLst>
              <a:ext uri="{FF2B5EF4-FFF2-40B4-BE49-F238E27FC236}">
                <a16:creationId xmlns:a16="http://schemas.microsoft.com/office/drawing/2014/main" id="{CC3C7BB9-3F20-C241-BDD4-EFCDD224BE0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593711185"/>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 Start Image bottom ">
    <p:bg>
      <p:bgRef idx="1001">
        <a:schemeClr val="bg1"/>
      </p:bgRef>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EE6BDD26-0003-9E49-B5AA-0AFE38C202D5}"/>
              </a:ext>
            </a:extLst>
          </p:cNvPr>
          <p:cNvSpPr>
            <a:spLocks noGrp="1"/>
          </p:cNvSpPr>
          <p:nvPr>
            <p:ph type="pic" sz="quarter" idx="13"/>
          </p:nvPr>
        </p:nvSpPr>
        <p:spPr>
          <a:xfrm>
            <a:off x="5" y="3429000"/>
            <a:ext cx="12191997" cy="3429000"/>
          </a:xfrm>
          <a:custGeom>
            <a:avLst/>
            <a:gdLst>
              <a:gd name="connsiteX0" fmla="*/ 0 w 12191997"/>
              <a:gd name="connsiteY0" fmla="*/ 0 h 3429000"/>
              <a:gd name="connsiteX1" fmla="*/ 12191997 w 12191997"/>
              <a:gd name="connsiteY1" fmla="*/ 0 h 3429000"/>
              <a:gd name="connsiteX2" fmla="*/ 12191997 w 12191997"/>
              <a:gd name="connsiteY2" fmla="*/ 3429000 h 3429000"/>
              <a:gd name="connsiteX3" fmla="*/ 0 w 1219199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7" h="3429000">
                <a:moveTo>
                  <a:pt x="0" y="0"/>
                </a:moveTo>
                <a:lnTo>
                  <a:pt x="12191997" y="0"/>
                </a:lnTo>
                <a:lnTo>
                  <a:pt x="12191997" y="3429000"/>
                </a:lnTo>
                <a:lnTo>
                  <a:pt x="0" y="3429000"/>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endParaRPr lang="en-US" noProof="0"/>
          </a:p>
          <a:p>
            <a:r>
              <a:rPr lang="en-US" noProof="0"/>
              <a:t>Click on the icon to add an image</a:t>
            </a:r>
          </a:p>
        </p:txBody>
      </p:sp>
      <p:sp>
        <p:nvSpPr>
          <p:cNvPr id="23" name="Text Placeholder 18">
            <a:extLst>
              <a:ext uri="{FF2B5EF4-FFF2-40B4-BE49-F238E27FC236}">
                <a16:creationId xmlns:a16="http://schemas.microsoft.com/office/drawing/2014/main" id="{B90E63D6-B767-044F-B22B-DAE3A993B4EF}"/>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25" name="Text Placeholder 7">
            <a:extLst>
              <a:ext uri="{FF2B5EF4-FFF2-40B4-BE49-F238E27FC236}">
                <a16:creationId xmlns:a16="http://schemas.microsoft.com/office/drawing/2014/main" id="{011EC948-22C4-664E-98D2-87FDF8C22E1F}"/>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en-US" noProof="0"/>
              <a:t>Click to add name </a:t>
            </a:r>
            <a:br>
              <a:rPr lang="en-US" noProof="0"/>
            </a:br>
            <a:r>
              <a:rPr lang="en-US" noProof="0"/>
              <a:t>Title, Business Unit</a:t>
            </a:r>
          </a:p>
          <a:p>
            <a:pPr lvl="0"/>
            <a:r>
              <a:rPr lang="en-US" noProof="0"/>
              <a:t>And Date</a:t>
            </a:r>
          </a:p>
        </p:txBody>
      </p:sp>
      <p:grpSp>
        <p:nvGrpSpPr>
          <p:cNvPr id="26" name="Grupp 12">
            <a:extLst>
              <a:ext uri="{FF2B5EF4-FFF2-40B4-BE49-F238E27FC236}">
                <a16:creationId xmlns:a16="http://schemas.microsoft.com/office/drawing/2014/main" id="{89AD5AFE-2894-B941-A82D-0226C18F5E77}"/>
              </a:ext>
            </a:extLst>
          </p:cNvPr>
          <p:cNvGrpSpPr/>
          <p:nvPr userDrawn="1"/>
        </p:nvGrpSpPr>
        <p:grpSpPr>
          <a:xfrm>
            <a:off x="576139" y="356679"/>
            <a:ext cx="1060123" cy="157076"/>
            <a:chOff x="576140" y="6451484"/>
            <a:chExt cx="615478" cy="91194"/>
          </a:xfrm>
          <a:solidFill>
            <a:schemeClr val="tx2"/>
          </a:solidFill>
        </p:grpSpPr>
        <p:sp>
          <p:nvSpPr>
            <p:cNvPr id="27" name="Bild 2">
              <a:extLst>
                <a:ext uri="{FF2B5EF4-FFF2-40B4-BE49-F238E27FC236}">
                  <a16:creationId xmlns:a16="http://schemas.microsoft.com/office/drawing/2014/main" id="{FC7F3D29-B155-774D-B476-2FA09C5D848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F08FE4E-0EBE-0942-85A9-1A5D69F2754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D68821BB-D758-0E4D-B453-676C75C42D7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D6B9307-E802-F84D-B75D-993CD3B0A72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4D9B826-FD0D-B24D-AEB1-74FC713BFEB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AD7ECE03-2B58-C447-B430-8A321B3A296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DF42BDD-5C24-5E40-850D-18D70780214D}"/>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14" name="Picture 13">
            <a:extLst>
              <a:ext uri="{FF2B5EF4-FFF2-40B4-BE49-F238E27FC236}">
                <a16:creationId xmlns:a16="http://schemas.microsoft.com/office/drawing/2014/main" id="{8B1C15A7-918F-AF40-BCEC-CCE1BABA9F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0" y="0"/>
            <a:ext cx="6096000" cy="3429000"/>
          </a:xfrm>
          <a:prstGeom prst="rect">
            <a:avLst/>
          </a:prstGeom>
        </p:spPr>
      </p:pic>
      <p:sp>
        <p:nvSpPr>
          <p:cNvPr id="16" name="Text Placeholder 4">
            <a:extLst>
              <a:ext uri="{FF2B5EF4-FFF2-40B4-BE49-F238E27FC236}">
                <a16:creationId xmlns:a16="http://schemas.microsoft.com/office/drawing/2014/main" id="{0D8979E1-21E0-C04D-9C4F-75E1638A4C46}"/>
              </a:ext>
            </a:extLst>
          </p:cNvPr>
          <p:cNvSpPr>
            <a:spLocks noGrp="1"/>
          </p:cNvSpPr>
          <p:nvPr>
            <p:ph type="body" sz="quarter" idx="16" hasCustomPrompt="1"/>
          </p:nvPr>
        </p:nvSpPr>
        <p:spPr>
          <a:xfrm rot="5400000">
            <a:off x="10901730" y="4232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818788120"/>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Agenda Two Columns">
    <p:bg>
      <p:bgRef idx="1001">
        <a:schemeClr val="bg1"/>
      </p:bgRef>
    </p:bg>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F1C700C8-E7B5-C246-BF0A-50734999BFF2}"/>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0"/>
            <a:ext cx="7253550"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for a short headline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2"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tx2"/>
                </a:solidFill>
              </a:defRPr>
            </a:lvl1pPr>
            <a:lvl2pPr marL="342000" indent="-342000">
              <a:lnSpc>
                <a:spcPct val="100000"/>
              </a:lnSpc>
              <a:spcAft>
                <a:spcPts val="1000"/>
              </a:spcAft>
              <a:tabLst/>
              <a:defRPr sz="1800" spc="40" baseline="0">
                <a:solidFill>
                  <a:schemeClr val="tx1"/>
                </a:solidFill>
              </a:defRPr>
            </a:lvl2pPr>
            <a:lvl3pPr>
              <a:lnSpc>
                <a:spcPct val="100000"/>
              </a:lnSpc>
              <a:defRPr sz="1400" spc="40" baseline="0">
                <a:solidFill>
                  <a:schemeClr val="tx1"/>
                </a:solidFill>
              </a:defRPr>
            </a:lvl3pPr>
            <a:lvl4pPr>
              <a:lnSpc>
                <a:spcPct val="100000"/>
              </a:lnSpc>
              <a:defRPr sz="1200" spc="40" baseline="0">
                <a:solidFill>
                  <a:schemeClr val="tx1"/>
                </a:solidFill>
              </a:defRPr>
            </a:lvl4pPr>
            <a:lvl5pPr>
              <a:lnSpc>
                <a:spcPct val="100000"/>
              </a:lnSpc>
              <a:defRPr sz="1100" spc="40" baseline="0">
                <a:solidFill>
                  <a:schemeClr val="tx1"/>
                </a:solidFill>
              </a:defRPr>
            </a:lvl5pPr>
          </a:lstStyle>
          <a:p>
            <a:pPr lvl="0"/>
            <a:r>
              <a:rPr lang="en-US" noProof="0"/>
              <a:t>Click for agenda</a:t>
            </a:r>
          </a:p>
        </p:txBody>
      </p:sp>
      <p:grpSp>
        <p:nvGrpSpPr>
          <p:cNvPr id="22" name="Grupp 32">
            <a:extLst>
              <a:ext uri="{FF2B5EF4-FFF2-40B4-BE49-F238E27FC236}">
                <a16:creationId xmlns:a16="http://schemas.microsoft.com/office/drawing/2014/main" id="{C530D02F-41BB-2342-8817-E7BBC1EE526F}"/>
              </a:ext>
            </a:extLst>
          </p:cNvPr>
          <p:cNvGrpSpPr/>
          <p:nvPr userDrawn="1"/>
        </p:nvGrpSpPr>
        <p:grpSpPr>
          <a:xfrm>
            <a:off x="576140" y="6451484"/>
            <a:ext cx="615478" cy="91194"/>
            <a:chOff x="576140" y="6451484"/>
            <a:chExt cx="615478" cy="91194"/>
          </a:xfrm>
          <a:solidFill>
            <a:schemeClr val="tx2"/>
          </a:solidFill>
        </p:grpSpPr>
        <p:sp>
          <p:nvSpPr>
            <p:cNvPr id="23" name="Bild 2">
              <a:extLst>
                <a:ext uri="{FF2B5EF4-FFF2-40B4-BE49-F238E27FC236}">
                  <a16:creationId xmlns:a16="http://schemas.microsoft.com/office/drawing/2014/main" id="{85A084C9-2542-8848-9DB5-5D86D692D297}"/>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2BA0AFD0-9020-B146-9C91-DE2B2751DBB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F99A1589-2BCF-A445-9FED-09E2BBBF016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756FE558-AE20-A14D-A4E5-DE74496F9A25}"/>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F190895-7218-EF44-85C0-DEA8162E54FE}"/>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5B0F7AD-B7A4-AD46-94AB-05D26F86F5B5}"/>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24162085-50AF-7D4F-B851-EB1B84146BC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0A36DDC0-4DD5-0A44-B6D5-92B3B9F8496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B1C06D79-DF78-4272-B159-195B2E868F4D}" type="datetime1">
              <a:rPr lang="nb-NO" noProof="0" smtClean="0"/>
              <a:t>24.09.2024</a:t>
            </a:fld>
            <a:endParaRPr lang="en-US" noProof="0"/>
          </a:p>
        </p:txBody>
      </p:sp>
      <p:sp>
        <p:nvSpPr>
          <p:cNvPr id="17" name="Platshållare för sidfot 4">
            <a:extLst>
              <a:ext uri="{FF2B5EF4-FFF2-40B4-BE49-F238E27FC236}">
                <a16:creationId xmlns:a16="http://schemas.microsoft.com/office/drawing/2014/main" id="{B98CC20A-8C0B-9A49-BFBE-8D1DF1DBCE3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5723D486-E6CF-2743-8E0E-97E3E34AA76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F5F647EA-519F-A64D-849A-BA46FEFF2C7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04221140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Title Start Gray">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tx2"/>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Text Placeholder 18">
            <a:extLst>
              <a:ext uri="{FF2B5EF4-FFF2-40B4-BE49-F238E27FC236}">
                <a16:creationId xmlns:a16="http://schemas.microsoft.com/office/drawing/2014/main" id="{24922639-C89C-B84A-AA5D-5F56DD1D1156}"/>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en-US" noProof="0"/>
              <a:t>Click to add a headline </a:t>
            </a:r>
            <a:br>
              <a:rPr lang="en-US" noProof="0"/>
            </a:br>
            <a:r>
              <a:rPr lang="en-US" noProof="0"/>
              <a:t>of maximum two lines</a:t>
            </a:r>
          </a:p>
        </p:txBody>
      </p:sp>
      <p:sp>
        <p:nvSpPr>
          <p:cNvPr id="17" name="Text Placeholder 18">
            <a:extLst>
              <a:ext uri="{FF2B5EF4-FFF2-40B4-BE49-F238E27FC236}">
                <a16:creationId xmlns:a16="http://schemas.microsoft.com/office/drawing/2014/main" id="{13062C08-0B1B-AD44-AD72-AA0948D72B37}"/>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18" name="Platshållare för datum 3">
            <a:extLst>
              <a:ext uri="{FF2B5EF4-FFF2-40B4-BE49-F238E27FC236}">
                <a16:creationId xmlns:a16="http://schemas.microsoft.com/office/drawing/2014/main" id="{24313DCE-7C7B-BE47-B236-12335E1BB9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40545CF-56BB-4360-BFF7-50AAD7F921EF}" type="datetime1">
              <a:rPr lang="nb-NO" noProof="0" smtClean="0"/>
              <a:t>24.09.2024</a:t>
            </a:fld>
            <a:endParaRPr lang="en-US" noProof="0"/>
          </a:p>
        </p:txBody>
      </p:sp>
      <p:sp>
        <p:nvSpPr>
          <p:cNvPr id="19" name="Platshållare för sidfot 4">
            <a:extLst>
              <a:ext uri="{FF2B5EF4-FFF2-40B4-BE49-F238E27FC236}">
                <a16:creationId xmlns:a16="http://schemas.microsoft.com/office/drawing/2014/main" id="{C8598061-D3AB-104D-BCB1-F1F63C9D15A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0" name="Platshållare för bildnummer 5">
            <a:extLst>
              <a:ext uri="{FF2B5EF4-FFF2-40B4-BE49-F238E27FC236}">
                <a16:creationId xmlns:a16="http://schemas.microsoft.com/office/drawing/2014/main" id="{AA379A6C-78A7-5146-80E3-D2B5A4DC31C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3678391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Text One Column">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31" name="Grupp 32">
            <a:extLst>
              <a:ext uri="{FF2B5EF4-FFF2-40B4-BE49-F238E27FC236}">
                <a16:creationId xmlns:a16="http://schemas.microsoft.com/office/drawing/2014/main" id="{45823251-0A92-F943-96AC-12DF30AF4CA3}"/>
              </a:ext>
            </a:extLst>
          </p:cNvPr>
          <p:cNvGrpSpPr/>
          <p:nvPr userDrawn="1"/>
        </p:nvGrpSpPr>
        <p:grpSpPr>
          <a:xfrm>
            <a:off x="576140" y="6451484"/>
            <a:ext cx="615478" cy="91194"/>
            <a:chOff x="576140" y="6451484"/>
            <a:chExt cx="615478" cy="91194"/>
          </a:xfrm>
          <a:solidFill>
            <a:schemeClr val="tx2"/>
          </a:solidFill>
        </p:grpSpPr>
        <p:sp>
          <p:nvSpPr>
            <p:cNvPr id="32" name="Bild 2">
              <a:extLst>
                <a:ext uri="{FF2B5EF4-FFF2-40B4-BE49-F238E27FC236}">
                  <a16:creationId xmlns:a16="http://schemas.microsoft.com/office/drawing/2014/main" id="{74762D86-6151-C443-84B7-A8309855863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4BB7FB38-2672-3848-87FA-36EC29BDA202}"/>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8CCCB167-B621-E246-BA5E-9D378AEC701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148DCF08-5B2F-BD4B-B128-2CD85227BFA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5239769A-D8A1-E94D-8088-5E6F344F6F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7" name="Bild 2">
              <a:extLst>
                <a:ext uri="{FF2B5EF4-FFF2-40B4-BE49-F238E27FC236}">
                  <a16:creationId xmlns:a16="http://schemas.microsoft.com/office/drawing/2014/main" id="{21F33749-C7D4-BB47-8F30-DE2A281D3A9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8" name="Bild 2">
              <a:extLst>
                <a:ext uri="{FF2B5EF4-FFF2-40B4-BE49-F238E27FC236}">
                  <a16:creationId xmlns:a16="http://schemas.microsoft.com/office/drawing/2014/main" id="{47D910AE-98DC-D74F-8049-5CAC6FA0AF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 name="Platshållare för text 2">
            <a:extLst>
              <a:ext uri="{FF2B5EF4-FFF2-40B4-BE49-F238E27FC236}">
                <a16:creationId xmlns:a16="http://schemas.microsoft.com/office/drawing/2014/main" id="{A1D46F6E-F6BB-EC4F-8188-19A644D6F0A1}"/>
              </a:ext>
            </a:extLst>
          </p:cNvPr>
          <p:cNvSpPr>
            <a:spLocks noGrp="1"/>
          </p:cNvSpPr>
          <p:nvPr>
            <p:ph type="body" sz="quarter" idx="20" hasCustomPrompt="1"/>
          </p:nvPr>
        </p:nvSpPr>
        <p:spPr>
          <a:xfrm>
            <a:off x="576000" y="2098800"/>
            <a:ext cx="11039738"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Platshållare för datum 3">
            <a:extLst>
              <a:ext uri="{FF2B5EF4-FFF2-40B4-BE49-F238E27FC236}">
                <a16:creationId xmlns:a16="http://schemas.microsoft.com/office/drawing/2014/main" id="{A45FAC72-E06A-5541-AD19-EF81616DFFF7}"/>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E6EADFAE-BABD-44F5-8875-62ABE1E91A06}" type="datetime1">
              <a:rPr lang="nb-NO" smtClean="0"/>
              <a:t>24.09.2024</a:t>
            </a:fld>
            <a:endParaRPr lang="en-US"/>
          </a:p>
        </p:txBody>
      </p:sp>
      <p:sp>
        <p:nvSpPr>
          <p:cNvPr id="16" name="Platshållare för sidfot 4">
            <a:extLst>
              <a:ext uri="{FF2B5EF4-FFF2-40B4-BE49-F238E27FC236}">
                <a16:creationId xmlns:a16="http://schemas.microsoft.com/office/drawing/2014/main" id="{C43616C8-90A0-E241-84F4-2A562692152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a:t>Go to header/footer to change text </a:t>
            </a:r>
          </a:p>
        </p:txBody>
      </p:sp>
      <p:sp>
        <p:nvSpPr>
          <p:cNvPr id="17" name="Platshållare för bildnummer 5">
            <a:extLst>
              <a:ext uri="{FF2B5EF4-FFF2-40B4-BE49-F238E27FC236}">
                <a16:creationId xmlns:a16="http://schemas.microsoft.com/office/drawing/2014/main" id="{A4138EC0-2D04-8B4F-99CA-F996696CEF7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70009642"/>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Text Two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2"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27DC427A-891F-B147-86E2-B23F6D534C91}"/>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0F086756-5CFB-432C-9FBD-58117F8A4AE7}" type="datetime1">
              <a:rPr lang="nb-NO" smtClean="0"/>
              <a:t>24.09.2024</a:t>
            </a:fld>
            <a:endParaRPr lang="en-US"/>
          </a:p>
        </p:txBody>
      </p:sp>
      <p:sp>
        <p:nvSpPr>
          <p:cNvPr id="17" name="Platshållare för sidfot 4">
            <a:extLst>
              <a:ext uri="{FF2B5EF4-FFF2-40B4-BE49-F238E27FC236}">
                <a16:creationId xmlns:a16="http://schemas.microsoft.com/office/drawing/2014/main" id="{BD08E183-7EEB-1A48-9454-562EA841C11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a:t>Go to header/footer to change text </a:t>
            </a:r>
          </a:p>
        </p:txBody>
      </p:sp>
      <p:sp>
        <p:nvSpPr>
          <p:cNvPr id="18" name="Platshållare för bildnummer 5">
            <a:extLst>
              <a:ext uri="{FF2B5EF4-FFF2-40B4-BE49-F238E27FC236}">
                <a16:creationId xmlns:a16="http://schemas.microsoft.com/office/drawing/2014/main" id="{56AED5FD-1C48-544B-95C1-198A224E374A}"/>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83794808"/>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Text Two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Text Placeholder 7">
            <a:extLst>
              <a:ext uri="{FF2B5EF4-FFF2-40B4-BE49-F238E27FC236}">
                <a16:creationId xmlns:a16="http://schemas.microsoft.com/office/drawing/2014/main" id="{C549C084-B31C-4141-B8C7-D02E39FDC08F}"/>
              </a:ext>
            </a:extLst>
          </p:cNvPr>
          <p:cNvSpPr>
            <a:spLocks noGrp="1"/>
          </p:cNvSpPr>
          <p:nvPr>
            <p:ph type="body" sz="quarter" idx="19" hasCustomPrompt="1"/>
          </p:nvPr>
        </p:nvSpPr>
        <p:spPr>
          <a:xfrm>
            <a:off x="576000"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grpSp>
        <p:nvGrpSpPr>
          <p:cNvPr id="24" name="Grupp 32">
            <a:extLst>
              <a:ext uri="{FF2B5EF4-FFF2-40B4-BE49-F238E27FC236}">
                <a16:creationId xmlns:a16="http://schemas.microsoft.com/office/drawing/2014/main" id="{E164E836-38EC-A94B-94D6-4538F8D3068F}"/>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B55DD83B-497E-394E-9FB9-A2CB2BF48C7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3170AB03-1838-104A-95E4-72BAFAA58DD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952FC06-D82A-CF4A-8968-E6B1A3553A5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57715913-E5D9-6C44-B00A-89C6D73C4B77}"/>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650016E-D5DD-D240-AF61-A7B094FFF0C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315C4DD5-E3CD-3F4C-9343-87C793A284D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016017F4-CF5B-3345-9010-EBD073B0776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ECEA6B9D-FCD9-264F-B149-52BDAA51427B}"/>
              </a:ext>
            </a:extLst>
          </p:cNvPr>
          <p:cNvSpPr>
            <a:spLocks noGrp="1"/>
          </p:cNvSpPr>
          <p:nvPr>
            <p:ph type="body" sz="quarter" idx="21" hasCustomPrompt="1"/>
          </p:nvPr>
        </p:nvSpPr>
        <p:spPr>
          <a:xfrm>
            <a:off x="576000"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7">
            <a:extLst>
              <a:ext uri="{FF2B5EF4-FFF2-40B4-BE49-F238E27FC236}">
                <a16:creationId xmlns:a16="http://schemas.microsoft.com/office/drawing/2014/main" id="{F6C12987-225B-0E47-8F8B-19D28C763DEE}"/>
              </a:ext>
            </a:extLst>
          </p:cNvPr>
          <p:cNvSpPr>
            <a:spLocks noGrp="1"/>
          </p:cNvSpPr>
          <p:nvPr>
            <p:ph type="body" sz="quarter" idx="22" hasCustomPrompt="1"/>
          </p:nvPr>
        </p:nvSpPr>
        <p:spPr>
          <a:xfrm>
            <a:off x="6253234"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0" name="Platshållare för text 2">
            <a:extLst>
              <a:ext uri="{FF2B5EF4-FFF2-40B4-BE49-F238E27FC236}">
                <a16:creationId xmlns:a16="http://schemas.microsoft.com/office/drawing/2014/main" id="{A18C74BD-CC5C-1E4F-BEFD-F00C703BC870}"/>
              </a:ext>
            </a:extLst>
          </p:cNvPr>
          <p:cNvSpPr>
            <a:spLocks noGrp="1"/>
          </p:cNvSpPr>
          <p:nvPr>
            <p:ph type="body" sz="quarter" idx="23" hasCustomPrompt="1"/>
          </p:nvPr>
        </p:nvSpPr>
        <p:spPr>
          <a:xfrm>
            <a:off x="6253234"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Platshållare för datum 3">
            <a:extLst>
              <a:ext uri="{FF2B5EF4-FFF2-40B4-BE49-F238E27FC236}">
                <a16:creationId xmlns:a16="http://schemas.microsoft.com/office/drawing/2014/main" id="{50634EA5-8E05-4B46-AB5B-54928CE760AD}"/>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8BE2F7DE-82D3-49C9-A93E-64B823EA2127}" type="datetime1">
              <a:rPr lang="nb-NO" smtClean="0"/>
              <a:t>24.09.2024</a:t>
            </a:fld>
            <a:endParaRPr lang="en-US"/>
          </a:p>
        </p:txBody>
      </p:sp>
      <p:sp>
        <p:nvSpPr>
          <p:cNvPr id="23" name="Platshållare för sidfot 4">
            <a:extLst>
              <a:ext uri="{FF2B5EF4-FFF2-40B4-BE49-F238E27FC236}">
                <a16:creationId xmlns:a16="http://schemas.microsoft.com/office/drawing/2014/main" id="{156F3733-30BA-004F-9BCE-87E0F6363AF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a:t>Go to header/footer to change text </a:t>
            </a:r>
          </a:p>
        </p:txBody>
      </p:sp>
      <p:sp>
        <p:nvSpPr>
          <p:cNvPr id="32" name="Platshållare för bildnummer 5">
            <a:extLst>
              <a:ext uri="{FF2B5EF4-FFF2-40B4-BE49-F238E27FC236}">
                <a16:creationId xmlns:a16="http://schemas.microsoft.com/office/drawing/2014/main" id="{6318D18D-266E-B248-A64E-142432F65CF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5818148"/>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Text Three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3"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40AB4C1F-C62F-D344-BB18-CBAD42AEB6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BFEF1557-3FF3-48E3-83FF-429637EEB944}" type="datetime1">
              <a:rPr lang="nb-NO" smtClean="0"/>
              <a:t>24.09.2024</a:t>
            </a:fld>
            <a:endParaRPr lang="en-US"/>
          </a:p>
        </p:txBody>
      </p:sp>
      <p:sp>
        <p:nvSpPr>
          <p:cNvPr id="17" name="Platshållare för sidfot 4">
            <a:extLst>
              <a:ext uri="{FF2B5EF4-FFF2-40B4-BE49-F238E27FC236}">
                <a16:creationId xmlns:a16="http://schemas.microsoft.com/office/drawing/2014/main" id="{26C7CC11-AD44-1A47-A33A-8F1F09EB7CCB}"/>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a:t>Go to header/footer to change text </a:t>
            </a:r>
          </a:p>
        </p:txBody>
      </p:sp>
      <p:sp>
        <p:nvSpPr>
          <p:cNvPr id="18" name="Platshållare för bildnummer 5">
            <a:extLst>
              <a:ext uri="{FF2B5EF4-FFF2-40B4-BE49-F238E27FC236}">
                <a16:creationId xmlns:a16="http://schemas.microsoft.com/office/drawing/2014/main" id="{B3C84E5A-416A-9244-B02C-1271088F5D9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80241096"/>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Text Three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5" name="Grupp 32">
            <a:extLst>
              <a:ext uri="{FF2B5EF4-FFF2-40B4-BE49-F238E27FC236}">
                <a16:creationId xmlns:a16="http://schemas.microsoft.com/office/drawing/2014/main" id="{2736D314-A690-3242-95CE-3FFEB5A57FE0}"/>
              </a:ext>
            </a:extLst>
          </p:cNvPr>
          <p:cNvGrpSpPr/>
          <p:nvPr userDrawn="1"/>
        </p:nvGrpSpPr>
        <p:grpSpPr>
          <a:xfrm>
            <a:off x="576140" y="6451484"/>
            <a:ext cx="615478" cy="91194"/>
            <a:chOff x="576140" y="6451484"/>
            <a:chExt cx="615478" cy="91194"/>
          </a:xfrm>
          <a:solidFill>
            <a:schemeClr val="tx2"/>
          </a:solidFill>
        </p:grpSpPr>
        <p:sp>
          <p:nvSpPr>
            <p:cNvPr id="26" name="Bild 2">
              <a:extLst>
                <a:ext uri="{FF2B5EF4-FFF2-40B4-BE49-F238E27FC236}">
                  <a16:creationId xmlns:a16="http://schemas.microsoft.com/office/drawing/2014/main" id="{E24ADC73-F5C8-0A45-BFE4-70AF439A80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C1DE0D4-06B4-5E47-BEC8-1A2917F15F2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8370F551-DDA1-A844-8595-12C2C419AB0E}"/>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C92C335-4855-474F-9E41-F65B6D1CFBA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C04C9D88-37BA-B541-AAF6-5386D9A79F1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76233B80-D521-4242-854A-F2400F55B69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50F0DE68-8B37-FD44-AD6E-0209E57CE88B}"/>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0" name="Text Placeholder 7">
            <a:extLst>
              <a:ext uri="{FF2B5EF4-FFF2-40B4-BE49-F238E27FC236}">
                <a16:creationId xmlns:a16="http://schemas.microsoft.com/office/drawing/2014/main" id="{F0C69720-3BB4-CE48-9B9B-3853CE7792E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1" name="Platshållare för text 2">
            <a:extLst>
              <a:ext uri="{FF2B5EF4-FFF2-40B4-BE49-F238E27FC236}">
                <a16:creationId xmlns:a16="http://schemas.microsoft.com/office/drawing/2014/main" id="{A52DBF44-87DD-6141-8462-4830C4051BB0}"/>
              </a:ext>
            </a:extLst>
          </p:cNvPr>
          <p:cNvSpPr>
            <a:spLocks noGrp="1"/>
          </p:cNvSpPr>
          <p:nvPr>
            <p:ph type="body" sz="quarter" idx="21"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3" name="Text Placeholder 7">
            <a:extLst>
              <a:ext uri="{FF2B5EF4-FFF2-40B4-BE49-F238E27FC236}">
                <a16:creationId xmlns:a16="http://schemas.microsoft.com/office/drawing/2014/main" id="{F70341C1-0EEE-554E-9131-0B4D0A42CC19}"/>
              </a:ext>
            </a:extLst>
          </p:cNvPr>
          <p:cNvSpPr>
            <a:spLocks noGrp="1"/>
          </p:cNvSpPr>
          <p:nvPr>
            <p:ph type="body" sz="quarter" idx="22" hasCustomPrompt="1"/>
          </p:nvPr>
        </p:nvSpPr>
        <p:spPr>
          <a:xfrm>
            <a:off x="436082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34" name="Platshållare för text 2">
            <a:extLst>
              <a:ext uri="{FF2B5EF4-FFF2-40B4-BE49-F238E27FC236}">
                <a16:creationId xmlns:a16="http://schemas.microsoft.com/office/drawing/2014/main" id="{4C7842FC-98C2-8449-93BB-EBDC67C9F18E}"/>
              </a:ext>
            </a:extLst>
          </p:cNvPr>
          <p:cNvSpPr>
            <a:spLocks noGrp="1"/>
          </p:cNvSpPr>
          <p:nvPr>
            <p:ph type="body" sz="quarter" idx="23" hasCustomPrompt="1"/>
          </p:nvPr>
        </p:nvSpPr>
        <p:spPr>
          <a:xfrm>
            <a:off x="436082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 name="Text Placeholder 7">
            <a:extLst>
              <a:ext uri="{FF2B5EF4-FFF2-40B4-BE49-F238E27FC236}">
                <a16:creationId xmlns:a16="http://schemas.microsoft.com/office/drawing/2014/main" id="{5DB97D42-38E5-9240-82E9-87CB672A060D}"/>
              </a:ext>
            </a:extLst>
          </p:cNvPr>
          <p:cNvSpPr>
            <a:spLocks noGrp="1"/>
          </p:cNvSpPr>
          <p:nvPr>
            <p:ph type="body" sz="quarter" idx="24" hasCustomPrompt="1"/>
          </p:nvPr>
        </p:nvSpPr>
        <p:spPr>
          <a:xfrm>
            <a:off x="8137688"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36" name="Platshållare för text 2">
            <a:extLst>
              <a:ext uri="{FF2B5EF4-FFF2-40B4-BE49-F238E27FC236}">
                <a16:creationId xmlns:a16="http://schemas.microsoft.com/office/drawing/2014/main" id="{CB9E4808-1FD3-9D40-9DD0-EC81CD7AF001}"/>
              </a:ext>
            </a:extLst>
          </p:cNvPr>
          <p:cNvSpPr>
            <a:spLocks noGrp="1"/>
          </p:cNvSpPr>
          <p:nvPr>
            <p:ph type="body" sz="quarter" idx="25" hasCustomPrompt="1"/>
          </p:nvPr>
        </p:nvSpPr>
        <p:spPr>
          <a:xfrm>
            <a:off x="8137688"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D7C27E1A-AEB2-1C4C-855D-F16F336969F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2146F871-781B-4957-B246-9798E65BBF75}" type="datetime1">
              <a:rPr lang="nb-NO" smtClean="0"/>
              <a:t>24.09.2024</a:t>
            </a:fld>
            <a:endParaRPr lang="en-US"/>
          </a:p>
        </p:txBody>
      </p:sp>
      <p:sp>
        <p:nvSpPr>
          <p:cNvPr id="23" name="Platshållare för sidfot 4">
            <a:extLst>
              <a:ext uri="{FF2B5EF4-FFF2-40B4-BE49-F238E27FC236}">
                <a16:creationId xmlns:a16="http://schemas.microsoft.com/office/drawing/2014/main" id="{54BAEB81-CDBB-614C-B2D9-67118DB486C9}"/>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a:t>Go to header/footer to change text </a:t>
            </a:r>
          </a:p>
        </p:txBody>
      </p:sp>
      <p:sp>
        <p:nvSpPr>
          <p:cNvPr id="24" name="Platshållare för bildnummer 5">
            <a:extLst>
              <a:ext uri="{FF2B5EF4-FFF2-40B4-BE49-F238E27FC236}">
                <a16:creationId xmlns:a16="http://schemas.microsoft.com/office/drawing/2014/main" id="{85620CA1-EBD3-C54E-B86E-309B5DC4F4E8}"/>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999010267"/>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Text Two Column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4" name="Grupp 32">
            <a:extLst>
              <a:ext uri="{FF2B5EF4-FFF2-40B4-BE49-F238E27FC236}">
                <a16:creationId xmlns:a16="http://schemas.microsoft.com/office/drawing/2014/main" id="{FB010A54-7C48-EF4A-84C3-FAE5AA233226}"/>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FDD108A7-FFF3-7442-ADE8-F67CC0DDDF6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8B4FB10A-5C2B-5948-B590-9A84CE8E33A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D112D6AC-58A9-7143-83B4-24902E33E13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A9EED0-34BF-E94A-A1FC-36FE9ABCFF8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D3A1B06-D911-E144-A785-746BAEFB2B8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2127C4C6-736B-6F44-A437-6BF2373D80E2}"/>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879F44AC-CA2A-664F-B1B5-1655176E5A0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A6FCAC05-56E0-3641-AF25-73BF5DF0EE2E}"/>
              </a:ext>
            </a:extLst>
          </p:cNvPr>
          <p:cNvSpPr>
            <a:spLocks noGrp="1"/>
          </p:cNvSpPr>
          <p:nvPr>
            <p:ph type="body" sz="quarter" idx="20" hasCustomPrompt="1"/>
          </p:nvPr>
        </p:nvSpPr>
        <p:spPr>
          <a:xfrm>
            <a:off x="576000" y="2098800"/>
            <a:ext cx="7253550"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Platshållare för datum 3">
            <a:extLst>
              <a:ext uri="{FF2B5EF4-FFF2-40B4-BE49-F238E27FC236}">
                <a16:creationId xmlns:a16="http://schemas.microsoft.com/office/drawing/2014/main" id="{F0F55998-3D74-8741-A2E4-6EE4C909491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59FFB7FE-7F04-4585-AD57-6FC48BD5C5EB}" type="datetime1">
              <a:rPr lang="nb-NO" noProof="0" smtClean="0"/>
              <a:t>24.09.2024</a:t>
            </a:fld>
            <a:endParaRPr lang="en-US" noProof="0"/>
          </a:p>
        </p:txBody>
      </p:sp>
      <p:sp>
        <p:nvSpPr>
          <p:cNvPr id="18" name="Platshållare för sidfot 4">
            <a:extLst>
              <a:ext uri="{FF2B5EF4-FFF2-40B4-BE49-F238E27FC236}">
                <a16:creationId xmlns:a16="http://schemas.microsoft.com/office/drawing/2014/main" id="{8D4ABA0C-6528-1E45-AF48-FAF192C7F5E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20" name="Platshållare för bildnummer 5">
            <a:extLst>
              <a:ext uri="{FF2B5EF4-FFF2-40B4-BE49-F238E27FC236}">
                <a16:creationId xmlns:a16="http://schemas.microsoft.com/office/drawing/2014/main" id="{078CB68B-435F-DC45-BF57-6C806435216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2" name="Text Placeholder 4">
            <a:extLst>
              <a:ext uri="{FF2B5EF4-FFF2-40B4-BE49-F238E27FC236}">
                <a16:creationId xmlns:a16="http://schemas.microsoft.com/office/drawing/2014/main" id="{0F763C9D-544A-CE41-857C-BA3F78E072EA}"/>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04613828"/>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Table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7261806" cy="4037362"/>
          </a:xfrm>
        </p:spPr>
        <p:txBody>
          <a:bodyPr/>
          <a:lstStyle>
            <a:lvl1pPr marL="12700" indent="0" algn="ctr">
              <a:buNone/>
              <a:defRPr sz="1300">
                <a:solidFill>
                  <a:schemeClr val="tx2"/>
                </a:solidFill>
              </a:defRPr>
            </a:lvl1pPr>
          </a:lstStyle>
          <a:p>
            <a:r>
              <a:rPr lang="en-US" noProof="0"/>
              <a:t>Click to add a table</a:t>
            </a:r>
          </a:p>
        </p:txBody>
      </p:sp>
      <p:grpSp>
        <p:nvGrpSpPr>
          <p:cNvPr id="27" name="Grupp 32">
            <a:extLst>
              <a:ext uri="{FF2B5EF4-FFF2-40B4-BE49-F238E27FC236}">
                <a16:creationId xmlns:a16="http://schemas.microsoft.com/office/drawing/2014/main" id="{CDF3AAB1-9B53-9142-B44F-6AFAA7DD1A49}"/>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064C2612-9C8A-2E4D-896F-841A074FD9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A6F81152-FC00-CC44-914D-BF003ADC226B}"/>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965AA447-8B48-C943-9B8F-852728B99677}"/>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934AFAF3-F792-D54A-A80B-6300A67845F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32C7458-9491-174C-A2C2-97FA4F0CF56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35BB9C56-848D-354C-82C4-33DB049EA1FE}"/>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A7B1DB06-ECDC-C34D-ADF0-DBB2AA1235E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5320E7CA-8D70-E44F-8DFE-8C3981CAA84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462A9B33-522F-4FB3-911D-17E11403DD1B}" type="datetime1">
              <a:rPr lang="nb-NO" noProof="0" smtClean="0"/>
              <a:t>24.09.2024</a:t>
            </a:fld>
            <a:endParaRPr lang="en-US" noProof="0"/>
          </a:p>
        </p:txBody>
      </p:sp>
      <p:sp>
        <p:nvSpPr>
          <p:cNvPr id="17" name="Platshållare för sidfot 4">
            <a:extLst>
              <a:ext uri="{FF2B5EF4-FFF2-40B4-BE49-F238E27FC236}">
                <a16:creationId xmlns:a16="http://schemas.microsoft.com/office/drawing/2014/main" id="{8D2FF2F5-AC11-694F-A712-C42D5E30142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90D11FAC-8BEF-B848-B09B-9581BA38EB7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83B98AF-7DED-4046-B050-23BFAD35D3DE}"/>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28654123"/>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Chart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7253286" cy="4037487"/>
          </a:xfrm>
        </p:spPr>
        <p:txBody>
          <a:bodyPr/>
          <a:lstStyle>
            <a:lvl1pPr marL="12700" indent="0" algn="ctr">
              <a:buNone/>
              <a:defRPr sz="1300">
                <a:solidFill>
                  <a:schemeClr val="tx2"/>
                </a:solidFill>
              </a:defRPr>
            </a:lvl1pPr>
          </a:lstStyle>
          <a:p>
            <a:r>
              <a:rPr lang="en-US" noProof="0"/>
              <a:t>Click to add a chart</a:t>
            </a:r>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2638BD05-389F-4137-91FB-8F463F4A8756}" type="datetime1">
              <a:rPr lang="nb-NO" noProof="0" smtClean="0"/>
              <a:t>24.09.2024</a:t>
            </a:fld>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1ADD6777-A5E1-8143-BB10-30B94A4DA55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416287141"/>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 Text Chart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4359274" y="2098674"/>
            <a:ext cx="3470275" cy="1857091"/>
          </a:xfrm>
        </p:spPr>
        <p:txBody>
          <a:bodyPr/>
          <a:lstStyle>
            <a:lvl1pPr marL="12700" indent="0" algn="ctr">
              <a:buNone/>
              <a:defRPr sz="1300">
                <a:solidFill>
                  <a:schemeClr val="tx2"/>
                </a:solidFill>
              </a:defRPr>
            </a:lvl1pPr>
          </a:lstStyle>
          <a:p>
            <a:r>
              <a:rPr lang="en-US" noProof="0"/>
              <a:t>Click to add a chart</a:t>
            </a:r>
          </a:p>
        </p:txBody>
      </p:sp>
      <p:sp>
        <p:nvSpPr>
          <p:cNvPr id="25" name="Chart Placeholder 4">
            <a:extLst>
              <a:ext uri="{FF2B5EF4-FFF2-40B4-BE49-F238E27FC236}">
                <a16:creationId xmlns:a16="http://schemas.microsoft.com/office/drawing/2014/main" id="{DF83F763-96A7-2C49-9F33-C70E5E5252C4}"/>
              </a:ext>
            </a:extLst>
          </p:cNvPr>
          <p:cNvSpPr>
            <a:spLocks noGrp="1"/>
          </p:cNvSpPr>
          <p:nvPr>
            <p:ph type="chart" sz="quarter" idx="21" hasCustomPrompt="1"/>
          </p:nvPr>
        </p:nvSpPr>
        <p:spPr>
          <a:xfrm>
            <a:off x="4359274" y="4272247"/>
            <a:ext cx="3470275" cy="1857091"/>
          </a:xfrm>
        </p:spPr>
        <p:txBody>
          <a:bodyPr/>
          <a:lstStyle>
            <a:lvl1pPr marL="12700" indent="0" algn="ctr">
              <a:buNone/>
              <a:defRPr sz="1300">
                <a:solidFill>
                  <a:schemeClr val="tx2"/>
                </a:solidFill>
              </a:defRPr>
            </a:lvl1pPr>
          </a:lstStyle>
          <a:p>
            <a:r>
              <a:rPr lang="en-US" noProof="0"/>
              <a:t>Click to add a chart</a:t>
            </a:r>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3484823"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EFC89F24-A197-4E17-88B1-D0655FC7239C}" type="datetime1">
              <a:rPr lang="nb-NO" noProof="0" smtClean="0"/>
              <a:t>24.09.2024</a:t>
            </a:fld>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35" name="Text Placeholder 4">
            <a:extLst>
              <a:ext uri="{FF2B5EF4-FFF2-40B4-BE49-F238E27FC236}">
                <a16:creationId xmlns:a16="http://schemas.microsoft.com/office/drawing/2014/main" id="{9C805E04-BA5F-EB4F-95AF-95CA6B8E7B3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986595916"/>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6249988" y="2098674"/>
            <a:ext cx="5354003" cy="4030663"/>
          </a:xfrm>
        </p:spPr>
        <p:txBody>
          <a:bodyPr/>
          <a:lstStyle>
            <a:lvl1pPr marL="12700" indent="0" algn="ctr">
              <a:buNone/>
              <a:defRPr sz="1300">
                <a:solidFill>
                  <a:schemeClr val="tx2"/>
                </a:solidFill>
              </a:defRPr>
            </a:lvl1pPr>
          </a:lstStyle>
          <a:p>
            <a:r>
              <a:rPr lang="en-US" noProof="0"/>
              <a:t>Click to add a chart</a:t>
            </a:r>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5377125"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AFA4B4E0-DCF8-4CC1-9C96-FFB78A7F7A8A}" type="datetime1">
              <a:rPr lang="nb-NO" noProof="0" smtClean="0"/>
              <a:t>24.09.2024</a:t>
            </a:fld>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19281427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Title Start Graphic/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758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3" name="Rectangle 2">
            <a:extLst>
              <a:ext uri="{FF2B5EF4-FFF2-40B4-BE49-F238E27FC236}">
                <a16:creationId xmlns:a16="http://schemas.microsoft.com/office/drawing/2014/main" id="{7ABD8C07-48FE-CE42-BAC1-8E71230A09D6}"/>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85947" y="1022400"/>
            <a:ext cx="5367178"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two lines</a:t>
            </a:r>
          </a:p>
        </p:txBody>
      </p:sp>
      <p:sp>
        <p:nvSpPr>
          <p:cNvPr id="20" name="Text Placeholder 18">
            <a:extLst>
              <a:ext uri="{FF2B5EF4-FFF2-40B4-BE49-F238E27FC236}">
                <a16:creationId xmlns:a16="http://schemas.microsoft.com/office/drawing/2014/main" id="{01A6A6FB-6FA2-F143-90DF-C849DA3D5701}"/>
              </a:ext>
            </a:extLst>
          </p:cNvPr>
          <p:cNvSpPr>
            <a:spLocks noGrp="1"/>
          </p:cNvSpPr>
          <p:nvPr>
            <p:ph type="body" sz="quarter" idx="15" hasCustomPrompt="1"/>
          </p:nvPr>
        </p:nvSpPr>
        <p:spPr>
          <a:xfrm>
            <a:off x="588222" y="2228854"/>
            <a:ext cx="3755854" cy="771519"/>
          </a:xfrm>
          <a:prstGeom prst="rect">
            <a:avLst/>
          </a:prstGeom>
        </p:spPr>
        <p:txBody>
          <a:bodyPr anchor="t">
            <a:noAutofit/>
          </a:bodyPr>
          <a:lstStyle>
            <a:lvl1pPr marL="0" indent="0">
              <a:lnSpc>
                <a:spcPct val="100000"/>
              </a:lnSpc>
              <a:spcBef>
                <a:spcPts val="0"/>
              </a:spcBef>
              <a:buNone/>
              <a:defRPr sz="1400" spc="70" baseline="0">
                <a:solidFill>
                  <a:schemeClr val="tx2"/>
                </a:solidFill>
              </a:defRPr>
            </a:lvl1pPr>
          </a:lstStyle>
          <a:p>
            <a:pPr lvl="0"/>
            <a:r>
              <a:rPr lang="en-GB"/>
              <a:t>Click to add name </a:t>
            </a:r>
            <a:br>
              <a:rPr lang="en-GB"/>
            </a:br>
            <a:r>
              <a:rPr lang="en-GB"/>
              <a:t>Title, Business Unit</a:t>
            </a:r>
          </a:p>
          <a:p>
            <a:pPr lvl="0"/>
            <a:r>
              <a:rPr lang="en-GB"/>
              <a:t>And Date</a:t>
            </a:r>
          </a:p>
        </p:txBody>
      </p:sp>
      <p:grpSp>
        <p:nvGrpSpPr>
          <p:cNvPr id="61" name="Grupp 12">
            <a:extLst>
              <a:ext uri="{FF2B5EF4-FFF2-40B4-BE49-F238E27FC236}">
                <a16:creationId xmlns:a16="http://schemas.microsoft.com/office/drawing/2014/main" id="{11C1EE99-A90A-8E42-9EF6-ABC92B42C61F}"/>
              </a:ext>
            </a:extLst>
          </p:cNvPr>
          <p:cNvGrpSpPr/>
          <p:nvPr userDrawn="1"/>
        </p:nvGrpSpPr>
        <p:grpSpPr>
          <a:xfrm>
            <a:off x="576139" y="356679"/>
            <a:ext cx="1060123" cy="157076"/>
            <a:chOff x="576140" y="6451484"/>
            <a:chExt cx="615478" cy="91194"/>
          </a:xfrm>
          <a:solidFill>
            <a:schemeClr val="tx2"/>
          </a:solidFill>
        </p:grpSpPr>
        <p:sp>
          <p:nvSpPr>
            <p:cNvPr id="62" name="Bild 2">
              <a:extLst>
                <a:ext uri="{FF2B5EF4-FFF2-40B4-BE49-F238E27FC236}">
                  <a16:creationId xmlns:a16="http://schemas.microsoft.com/office/drawing/2014/main" id="{34B0D9DD-7C10-5F44-BF90-E4725CC02B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63" name="Bild 2">
              <a:extLst>
                <a:ext uri="{FF2B5EF4-FFF2-40B4-BE49-F238E27FC236}">
                  <a16:creationId xmlns:a16="http://schemas.microsoft.com/office/drawing/2014/main" id="{9333FAAF-3916-C84B-A4CC-472A10E5FD2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64" name="Bild 2">
              <a:extLst>
                <a:ext uri="{FF2B5EF4-FFF2-40B4-BE49-F238E27FC236}">
                  <a16:creationId xmlns:a16="http://schemas.microsoft.com/office/drawing/2014/main" id="{E3DA2BDA-82F6-C640-9E27-537DA60E22D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5" name="Bild 2">
              <a:extLst>
                <a:ext uri="{FF2B5EF4-FFF2-40B4-BE49-F238E27FC236}">
                  <a16:creationId xmlns:a16="http://schemas.microsoft.com/office/drawing/2014/main" id="{E456F497-D9F5-4E4F-9AF3-A1A4A44D26D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66" name="Bild 2">
              <a:extLst>
                <a:ext uri="{FF2B5EF4-FFF2-40B4-BE49-F238E27FC236}">
                  <a16:creationId xmlns:a16="http://schemas.microsoft.com/office/drawing/2014/main" id="{B670A634-218B-6946-94C9-5A68C0A0443C}"/>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67" name="Bild 2">
              <a:extLst>
                <a:ext uri="{FF2B5EF4-FFF2-40B4-BE49-F238E27FC236}">
                  <a16:creationId xmlns:a16="http://schemas.microsoft.com/office/drawing/2014/main" id="{FC7D2288-841A-C443-80D1-8E0BE90E0171}"/>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8" name="Bild 2">
              <a:extLst>
                <a:ext uri="{FF2B5EF4-FFF2-40B4-BE49-F238E27FC236}">
                  <a16:creationId xmlns:a16="http://schemas.microsoft.com/office/drawing/2014/main" id="{FA828F5C-03A9-8649-9199-869425B6C0B6}"/>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pic>
        <p:nvPicPr>
          <p:cNvPr id="4" name="Picture 3">
            <a:extLst>
              <a:ext uri="{FF2B5EF4-FFF2-40B4-BE49-F238E27FC236}">
                <a16:creationId xmlns:a16="http://schemas.microsoft.com/office/drawing/2014/main" id="{5C1AE774-2D36-A94D-AAEE-5D6B641268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9892"/>
            <a:ext cx="6094413" cy="3428107"/>
          </a:xfrm>
          <a:prstGeom prst="rect">
            <a:avLst/>
          </a:prstGeom>
        </p:spPr>
      </p:pic>
      <p:sp>
        <p:nvSpPr>
          <p:cNvPr id="16" name="Text Placeholder 4">
            <a:extLst>
              <a:ext uri="{FF2B5EF4-FFF2-40B4-BE49-F238E27FC236}">
                <a16:creationId xmlns:a16="http://schemas.microsoft.com/office/drawing/2014/main" id="{2E3C9CEE-5237-A84E-AB7E-0657C69C9212}"/>
              </a:ext>
            </a:extLst>
          </p:cNvPr>
          <p:cNvSpPr>
            <a:spLocks noGrp="1"/>
          </p:cNvSpPr>
          <p:nvPr>
            <p:ph type="body" sz="quarter" idx="19"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8785489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Three Columns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5" name="Chart Placeholder 4">
            <a:extLst>
              <a:ext uri="{FF2B5EF4-FFF2-40B4-BE49-F238E27FC236}">
                <a16:creationId xmlns:a16="http://schemas.microsoft.com/office/drawing/2014/main" id="{6FF95646-AD27-8440-B493-6779ED154EB6}"/>
              </a:ext>
            </a:extLst>
          </p:cNvPr>
          <p:cNvSpPr>
            <a:spLocks noGrp="1"/>
          </p:cNvSpPr>
          <p:nvPr>
            <p:ph type="chart" sz="quarter" idx="21" hasCustomPrompt="1"/>
          </p:nvPr>
        </p:nvSpPr>
        <p:spPr>
          <a:xfrm>
            <a:off x="8145463" y="2098674"/>
            <a:ext cx="3470275" cy="1857091"/>
          </a:xfrm>
        </p:spPr>
        <p:txBody>
          <a:bodyPr/>
          <a:lstStyle>
            <a:lvl1pPr marL="12700" indent="0" algn="ctr">
              <a:buNone/>
              <a:defRPr sz="1300">
                <a:solidFill>
                  <a:schemeClr val="tx2"/>
                </a:solidFill>
              </a:defRPr>
            </a:lvl1pPr>
          </a:lstStyle>
          <a:p>
            <a:r>
              <a:rPr lang="en-US" noProof="0"/>
              <a:t>Click to add a chart</a:t>
            </a:r>
          </a:p>
        </p:txBody>
      </p:sp>
      <p:sp>
        <p:nvSpPr>
          <p:cNvPr id="26" name="Chart Placeholder 4">
            <a:extLst>
              <a:ext uri="{FF2B5EF4-FFF2-40B4-BE49-F238E27FC236}">
                <a16:creationId xmlns:a16="http://schemas.microsoft.com/office/drawing/2014/main" id="{4B757421-2FBC-E741-A174-86B2942AFE57}"/>
              </a:ext>
            </a:extLst>
          </p:cNvPr>
          <p:cNvSpPr>
            <a:spLocks noGrp="1"/>
          </p:cNvSpPr>
          <p:nvPr>
            <p:ph type="chart" sz="quarter" idx="22" hasCustomPrompt="1"/>
          </p:nvPr>
        </p:nvSpPr>
        <p:spPr>
          <a:xfrm>
            <a:off x="8145463" y="4272247"/>
            <a:ext cx="3470275" cy="1857091"/>
          </a:xfrm>
        </p:spPr>
        <p:txBody>
          <a:bodyPr/>
          <a:lstStyle>
            <a:lvl1pPr marL="12700" indent="0" algn="ctr">
              <a:buNone/>
              <a:defRPr sz="1300">
                <a:solidFill>
                  <a:schemeClr val="tx2"/>
                </a:solidFill>
              </a:defRPr>
            </a:lvl1pPr>
          </a:lstStyle>
          <a:p>
            <a:r>
              <a:rPr lang="en-US" noProof="0"/>
              <a:t>Click to add a chart</a:t>
            </a:r>
          </a:p>
        </p:txBody>
      </p:sp>
      <p:grpSp>
        <p:nvGrpSpPr>
          <p:cNvPr id="27" name="Grupp 32">
            <a:extLst>
              <a:ext uri="{FF2B5EF4-FFF2-40B4-BE49-F238E27FC236}">
                <a16:creationId xmlns:a16="http://schemas.microsoft.com/office/drawing/2014/main" id="{2299BFFD-8D76-2B49-B434-B9878C23FBAE}"/>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CEBE1B54-B6FB-B740-8B56-3B8AAEC1EC85}"/>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EA3F33C-E9E0-DD4C-BBEA-2C0B6114522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5B11D485-06F7-1548-89B6-C85BD0EC567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FE6DB499-8CE4-9741-9C94-C79478F18068}"/>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2EBABB22-6F1D-4643-9B74-FD71012EB63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E29AA56-2A38-0144-924A-9E08CF1CF399}"/>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D3C5CA02-6820-9A46-994C-6A82C4DDA75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Text Placeholder 7">
            <a:extLst>
              <a:ext uri="{FF2B5EF4-FFF2-40B4-BE49-F238E27FC236}">
                <a16:creationId xmlns:a16="http://schemas.microsoft.com/office/drawing/2014/main" id="{CCF0A91F-C49F-E041-B82D-A6DDF705351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0" name="Platshållare för text 2">
            <a:extLst>
              <a:ext uri="{FF2B5EF4-FFF2-40B4-BE49-F238E27FC236}">
                <a16:creationId xmlns:a16="http://schemas.microsoft.com/office/drawing/2014/main" id="{C66EF980-A725-2949-B97A-749850FCDB51}"/>
              </a:ext>
            </a:extLst>
          </p:cNvPr>
          <p:cNvSpPr>
            <a:spLocks noGrp="1"/>
          </p:cNvSpPr>
          <p:nvPr>
            <p:ph type="body" sz="quarter" idx="23"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Text Placeholder 7">
            <a:extLst>
              <a:ext uri="{FF2B5EF4-FFF2-40B4-BE49-F238E27FC236}">
                <a16:creationId xmlns:a16="http://schemas.microsoft.com/office/drawing/2014/main" id="{C002EC38-A2CD-9441-A63D-21CB0A77532B}"/>
              </a:ext>
            </a:extLst>
          </p:cNvPr>
          <p:cNvSpPr>
            <a:spLocks noGrp="1"/>
          </p:cNvSpPr>
          <p:nvPr>
            <p:ph type="body" sz="quarter" idx="24" hasCustomPrompt="1"/>
          </p:nvPr>
        </p:nvSpPr>
        <p:spPr>
          <a:xfrm>
            <a:off x="4360822"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4" name="Platshållare för text 2">
            <a:extLst>
              <a:ext uri="{FF2B5EF4-FFF2-40B4-BE49-F238E27FC236}">
                <a16:creationId xmlns:a16="http://schemas.microsoft.com/office/drawing/2014/main" id="{68F64643-0934-E544-8EF3-DDF27D23990C}"/>
              </a:ext>
            </a:extLst>
          </p:cNvPr>
          <p:cNvSpPr>
            <a:spLocks noGrp="1"/>
          </p:cNvSpPr>
          <p:nvPr>
            <p:ph type="body" sz="quarter" idx="25" hasCustomPrompt="1"/>
          </p:nvPr>
        </p:nvSpPr>
        <p:spPr>
          <a:xfrm>
            <a:off x="4360822"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25B9466E-1561-3A43-B7CC-D96C48832D3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1DEBF3CE-9301-4298-819A-BDABE379D631}" type="datetime1">
              <a:rPr lang="nb-NO" noProof="0" smtClean="0"/>
              <a:t>24.09.2024</a:t>
            </a:fld>
            <a:endParaRPr lang="en-US" noProof="0"/>
          </a:p>
        </p:txBody>
      </p:sp>
      <p:sp>
        <p:nvSpPr>
          <p:cNvPr id="23" name="Platshållare för sidfot 4">
            <a:extLst>
              <a:ext uri="{FF2B5EF4-FFF2-40B4-BE49-F238E27FC236}">
                <a16:creationId xmlns:a16="http://schemas.microsoft.com/office/drawing/2014/main" id="{2F9F85FB-38B2-B648-A272-CF8F228D699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35" name="Platshållare för bildnummer 5">
            <a:extLst>
              <a:ext uri="{FF2B5EF4-FFF2-40B4-BE49-F238E27FC236}">
                <a16:creationId xmlns:a16="http://schemas.microsoft.com/office/drawing/2014/main" id="{E6C74B85-D904-6740-B752-391BA959E1A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904696652"/>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Chart ">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11039474" cy="4037487"/>
          </a:xfrm>
        </p:spPr>
        <p:txBody>
          <a:bodyPr/>
          <a:lstStyle>
            <a:lvl1pPr marL="12700" indent="0" algn="ctr">
              <a:buNone/>
              <a:defRPr sz="1300">
                <a:solidFill>
                  <a:schemeClr val="tx2"/>
                </a:solidFill>
              </a:defRPr>
            </a:lvl1pPr>
          </a:lstStyle>
          <a:p>
            <a:r>
              <a:rPr lang="en-US" noProof="0"/>
              <a:t>Click to add a chart</a:t>
            </a:r>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AD65BC1D-588C-4C69-B46B-D3495D73FE70}" type="datetime1">
              <a:rPr lang="nb-NO" noProof="0" smtClean="0"/>
              <a:t>24.09.2024</a:t>
            </a:fld>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285851876"/>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Full Tabl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5999" y="720001"/>
            <a:ext cx="11027991"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11039474" cy="4037362"/>
          </a:xfrm>
        </p:spPr>
        <p:txBody>
          <a:bodyPr/>
          <a:lstStyle>
            <a:lvl1pPr marL="12700" indent="0" algn="ctr">
              <a:buNone/>
              <a:defRPr sz="1300">
                <a:solidFill>
                  <a:schemeClr val="tx2"/>
                </a:solidFill>
              </a:defRPr>
            </a:lvl1pPr>
          </a:lstStyle>
          <a:p>
            <a:r>
              <a:rPr lang="en-US" noProof="0"/>
              <a:t>Click to add a table</a:t>
            </a:r>
          </a:p>
        </p:txBody>
      </p:sp>
      <p:sp>
        <p:nvSpPr>
          <p:cNvPr id="22" name="Platshållare för datum 3">
            <a:extLst>
              <a:ext uri="{FF2B5EF4-FFF2-40B4-BE49-F238E27FC236}">
                <a16:creationId xmlns:a16="http://schemas.microsoft.com/office/drawing/2014/main" id="{69FE7AF7-F6A3-C640-A514-17AD055415B6}"/>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4107DD3C-6A0B-4556-9F83-FDD464F1C57A}" type="datetime1">
              <a:rPr lang="nb-NO" noProof="0" smtClean="0"/>
              <a:t>24.09.2024</a:t>
            </a:fld>
            <a:endParaRPr lang="en-US" noProof="0"/>
          </a:p>
        </p:txBody>
      </p:sp>
      <p:sp>
        <p:nvSpPr>
          <p:cNvPr id="23" name="Platshållare för sidfot 4">
            <a:extLst>
              <a:ext uri="{FF2B5EF4-FFF2-40B4-BE49-F238E27FC236}">
                <a16:creationId xmlns:a16="http://schemas.microsoft.com/office/drawing/2014/main" id="{075A2326-1E29-9B4D-BAE6-F7E11ED8995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24" name="Platshållare för bildnummer 5">
            <a:extLst>
              <a:ext uri="{FF2B5EF4-FFF2-40B4-BE49-F238E27FC236}">
                <a16:creationId xmlns:a16="http://schemas.microsoft.com/office/drawing/2014/main" id="{C81EA6FF-C1A7-DD40-9726-BB59D2F3B26B}"/>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206882800"/>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 Text Two Columns Blue/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one line</a:t>
            </a:r>
          </a:p>
          <a:p>
            <a:pPr lvl="0"/>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5B47F0ED-B34E-F740-BB96-31AB716AB214}"/>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3" name="Platshållare för text 2">
            <a:extLst>
              <a:ext uri="{FF2B5EF4-FFF2-40B4-BE49-F238E27FC236}">
                <a16:creationId xmlns:a16="http://schemas.microsoft.com/office/drawing/2014/main" id="{82839781-9E89-2E4B-BF5A-FCFE0FEEAF53}"/>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7">
            <a:extLst>
              <a:ext uri="{FF2B5EF4-FFF2-40B4-BE49-F238E27FC236}">
                <a16:creationId xmlns:a16="http://schemas.microsoft.com/office/drawing/2014/main" id="{A6ACECAA-6C52-1F44-BE0A-70D683814D99}"/>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6" name="Platshållare för text 2">
            <a:extLst>
              <a:ext uri="{FF2B5EF4-FFF2-40B4-BE49-F238E27FC236}">
                <a16:creationId xmlns:a16="http://schemas.microsoft.com/office/drawing/2014/main" id="{A69AB6DF-EAFF-2242-82F5-78B1D08532CF}"/>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Platshållare för datum 3">
            <a:extLst>
              <a:ext uri="{FF2B5EF4-FFF2-40B4-BE49-F238E27FC236}">
                <a16:creationId xmlns:a16="http://schemas.microsoft.com/office/drawing/2014/main" id="{6319712A-97E1-A445-BAC4-0F99CFE0DF8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7925A867-FCB6-4D79-9C71-1594CE8B5485}" type="datetime1">
              <a:rPr lang="nb-NO" noProof="0" smtClean="0"/>
              <a:t>24.09.2024</a:t>
            </a:fld>
            <a:endParaRPr lang="en-US" noProof="0"/>
          </a:p>
        </p:txBody>
      </p:sp>
      <p:sp>
        <p:nvSpPr>
          <p:cNvPr id="29" name="Platshållare för sidfot 4">
            <a:extLst>
              <a:ext uri="{FF2B5EF4-FFF2-40B4-BE49-F238E27FC236}">
                <a16:creationId xmlns:a16="http://schemas.microsoft.com/office/drawing/2014/main" id="{F9676C8E-A386-A846-AF45-4B98FBCCACAE}"/>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30" name="Platshållare för bildnummer 5">
            <a:extLst>
              <a:ext uri="{FF2B5EF4-FFF2-40B4-BE49-F238E27FC236}">
                <a16:creationId xmlns:a16="http://schemas.microsoft.com/office/drawing/2014/main" id="{26558BBE-F21B-9B45-9244-B8FDB77F065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4947498"/>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 Text Two Columns Green/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one line</a:t>
            </a:r>
          </a:p>
          <a:p>
            <a:pPr lvl="0"/>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4B605BB7-B2F3-B84E-B03B-86DFCB3BA50D}"/>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3" name="Platshållare för text 2">
            <a:extLst>
              <a:ext uri="{FF2B5EF4-FFF2-40B4-BE49-F238E27FC236}">
                <a16:creationId xmlns:a16="http://schemas.microsoft.com/office/drawing/2014/main" id="{91A18B88-BC29-1545-A005-7757B0356CFF}"/>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7">
            <a:extLst>
              <a:ext uri="{FF2B5EF4-FFF2-40B4-BE49-F238E27FC236}">
                <a16:creationId xmlns:a16="http://schemas.microsoft.com/office/drawing/2014/main" id="{23B7487A-37EB-5B4D-AD31-7D94C9D39783}"/>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9" name="Platshållare för text 2">
            <a:extLst>
              <a:ext uri="{FF2B5EF4-FFF2-40B4-BE49-F238E27FC236}">
                <a16:creationId xmlns:a16="http://schemas.microsoft.com/office/drawing/2014/main" id="{814F133D-F0F6-F94F-9E60-968BEDC32C44}"/>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latshållare för datum 3">
            <a:extLst>
              <a:ext uri="{FF2B5EF4-FFF2-40B4-BE49-F238E27FC236}">
                <a16:creationId xmlns:a16="http://schemas.microsoft.com/office/drawing/2014/main" id="{7402BE31-CC27-E847-BDD9-D6C8879647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FFBBD03E-3C87-42E6-AFAD-BF8EF553F0E1}" type="datetime1">
              <a:rPr lang="nb-NO" noProof="0" smtClean="0"/>
              <a:t>24.09.2024</a:t>
            </a:fld>
            <a:endParaRPr lang="en-US" noProof="0"/>
          </a:p>
        </p:txBody>
      </p:sp>
      <p:sp>
        <p:nvSpPr>
          <p:cNvPr id="28" name="Platshållare för sidfot 4">
            <a:extLst>
              <a:ext uri="{FF2B5EF4-FFF2-40B4-BE49-F238E27FC236}">
                <a16:creationId xmlns:a16="http://schemas.microsoft.com/office/drawing/2014/main" id="{1265CF89-4A7C-0D44-A384-D4D812EA2CE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30" name="Platshållare för bildnummer 5">
            <a:extLst>
              <a:ext uri="{FF2B5EF4-FFF2-40B4-BE49-F238E27FC236}">
                <a16:creationId xmlns:a16="http://schemas.microsoft.com/office/drawing/2014/main" id="{6B0EBF6B-CE1D-134E-8D4C-03EA3C2B194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212245555"/>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Empty">
    <p:bg>
      <p:bgRef idx="1001">
        <a:schemeClr val="bg1"/>
      </p:bgRef>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25CC405D-8498-714E-B2F7-E928AEECE0D3}"/>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BB82D349-326A-4BD3-96C6-524B43F8417F}" type="datetime1">
              <a:rPr lang="nb-NO" noProof="0" smtClean="0"/>
              <a:t>24.09.2024</a:t>
            </a:fld>
            <a:endParaRPr lang="en-US" noProof="0"/>
          </a:p>
        </p:txBody>
      </p:sp>
      <p:sp>
        <p:nvSpPr>
          <p:cNvPr id="3" name="Platshållare för sidfot 4">
            <a:extLst>
              <a:ext uri="{FF2B5EF4-FFF2-40B4-BE49-F238E27FC236}">
                <a16:creationId xmlns:a16="http://schemas.microsoft.com/office/drawing/2014/main" id="{B5435A3C-88FA-D846-9506-F253318AEBC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4" name="Platshållare för bildnummer 5">
            <a:extLst>
              <a:ext uri="{FF2B5EF4-FFF2-40B4-BE49-F238E27FC236}">
                <a16:creationId xmlns:a16="http://schemas.microsoft.com/office/drawing/2014/main" id="{B7AF931E-E5C1-9944-83DE-D94C8A4F3F5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72395220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hapter Slide Blue">
    <p:bg>
      <p:bgRef idx="1001">
        <a:schemeClr val="bg2"/>
      </p:bgRef>
    </p:bg>
    <p:spTree>
      <p:nvGrpSpPr>
        <p:cNvPr id="1" name=""/>
        <p:cNvGrpSpPr/>
        <p:nvPr/>
      </p:nvGrpSpPr>
      <p:grpSpPr>
        <a:xfrm>
          <a:off x="0" y="0"/>
          <a:ext cx="0" cy="0"/>
          <a:chOff x="0" y="0"/>
          <a:chExt cx="0" cy="0"/>
        </a:xfrm>
      </p:grpSpPr>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tx1"/>
                </a:solidFill>
              </a:defRPr>
            </a:lvl1pPr>
          </a:lstStyle>
          <a:p>
            <a:pPr lvl="0"/>
            <a:r>
              <a:rPr lang="en-US" noProof="0"/>
              <a:t>Click to add a headline </a:t>
            </a:r>
            <a:br>
              <a:rPr lang="en-US" noProof="0"/>
            </a:br>
            <a:r>
              <a:rPr lang="en-US" noProof="0"/>
              <a:t>of maximum two lines</a:t>
            </a:r>
          </a:p>
        </p:txBody>
      </p:sp>
      <p:grpSp>
        <p:nvGrpSpPr>
          <p:cNvPr id="17" name="Grupp 32">
            <a:extLst>
              <a:ext uri="{FF2B5EF4-FFF2-40B4-BE49-F238E27FC236}">
                <a16:creationId xmlns:a16="http://schemas.microsoft.com/office/drawing/2014/main" id="{CCC1C461-9A79-5540-8EA5-15E5AD6E1CA7}"/>
              </a:ext>
            </a:extLst>
          </p:cNvPr>
          <p:cNvGrpSpPr/>
          <p:nvPr userDrawn="1"/>
        </p:nvGrpSpPr>
        <p:grpSpPr>
          <a:xfrm>
            <a:off x="576140" y="6451484"/>
            <a:ext cx="615478" cy="91194"/>
            <a:chOff x="576140" y="6451484"/>
            <a:chExt cx="615478" cy="91194"/>
          </a:xfrm>
          <a:solidFill>
            <a:schemeClr val="tx1"/>
          </a:solidFill>
        </p:grpSpPr>
        <p:sp>
          <p:nvSpPr>
            <p:cNvPr id="18" name="Bild 2">
              <a:extLst>
                <a:ext uri="{FF2B5EF4-FFF2-40B4-BE49-F238E27FC236}">
                  <a16:creationId xmlns:a16="http://schemas.microsoft.com/office/drawing/2014/main" id="{B7D99BA8-54ED-9945-B3A3-B69B3E549BA3}"/>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19" name="Bild 2">
              <a:extLst>
                <a:ext uri="{FF2B5EF4-FFF2-40B4-BE49-F238E27FC236}">
                  <a16:creationId xmlns:a16="http://schemas.microsoft.com/office/drawing/2014/main" id="{67860190-748E-D545-AF14-8F029A04EDF3}"/>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0" name="Bild 2">
              <a:extLst>
                <a:ext uri="{FF2B5EF4-FFF2-40B4-BE49-F238E27FC236}">
                  <a16:creationId xmlns:a16="http://schemas.microsoft.com/office/drawing/2014/main" id="{1FB3FDA7-54B9-074B-B62F-1B2C37A3F98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423BE486-7867-7E49-B208-7017D21BF75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E7B5CB21-99E6-A940-BA46-9C57EC56E7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8E0A5CDE-6444-0846-AB95-49DCBEBF1B1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668977B8-0ED8-024D-82B5-F29636A29043}"/>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
        <p:nvSpPr>
          <p:cNvPr id="14" name="Platshållare för datum 3">
            <a:extLst>
              <a:ext uri="{FF2B5EF4-FFF2-40B4-BE49-F238E27FC236}">
                <a16:creationId xmlns:a16="http://schemas.microsoft.com/office/drawing/2014/main" id="{06F89A69-F67B-094F-AE41-2BE0278384A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1"/>
                </a:solidFill>
              </a:defRPr>
            </a:lvl1pPr>
          </a:lstStyle>
          <a:p>
            <a:fld id="{CC951F84-40DC-4805-8ECD-84DC3B635332}" type="datetime1">
              <a:rPr lang="nb-NO" smtClean="0"/>
              <a:t>24.09.2024</a:t>
            </a:fld>
            <a:endParaRPr lang="en-US"/>
          </a:p>
        </p:txBody>
      </p:sp>
      <p:sp>
        <p:nvSpPr>
          <p:cNvPr id="15" name="Platshållare för sidfot 4">
            <a:extLst>
              <a:ext uri="{FF2B5EF4-FFF2-40B4-BE49-F238E27FC236}">
                <a16:creationId xmlns:a16="http://schemas.microsoft.com/office/drawing/2014/main" id="{0D86C592-6736-C940-B119-9570C8C9F6B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en-US"/>
              <a:t>Go to header/footer to change text </a:t>
            </a:r>
          </a:p>
        </p:txBody>
      </p:sp>
      <p:sp>
        <p:nvSpPr>
          <p:cNvPr id="25" name="Platshållare för bildnummer 5">
            <a:extLst>
              <a:ext uri="{FF2B5EF4-FFF2-40B4-BE49-F238E27FC236}">
                <a16:creationId xmlns:a16="http://schemas.microsoft.com/office/drawing/2014/main" id="{7DCF2312-AA91-3248-90DB-C057CD0B634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13209708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hapter Slide Gray">
    <p:spTree>
      <p:nvGrpSpPr>
        <p:cNvPr id="1" name=""/>
        <p:cNvGrpSpPr/>
        <p:nvPr/>
      </p:nvGrpSpPr>
      <p:grpSpPr>
        <a:xfrm>
          <a:off x="0" y="0"/>
          <a:ext cx="0" cy="0"/>
          <a:chOff x="0" y="0"/>
          <a:chExt cx="0" cy="0"/>
        </a:xfrm>
      </p:grpSpPr>
      <p:sp>
        <p:nvSpPr>
          <p:cNvPr id="18" name="Text Placeholder 18">
            <a:extLst>
              <a:ext uri="{FF2B5EF4-FFF2-40B4-BE49-F238E27FC236}">
                <a16:creationId xmlns:a16="http://schemas.microsoft.com/office/drawing/2014/main" id="{ED7479DB-E08A-074A-9190-F08269647CDA}"/>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accent1"/>
                </a:solidFill>
              </a:defRPr>
            </a:lvl1pPr>
          </a:lstStyle>
          <a:p>
            <a:pPr lvl="0"/>
            <a:r>
              <a:rPr lang="en-US" noProof="0"/>
              <a:t>Click to add a headline </a:t>
            </a:r>
            <a:br>
              <a:rPr lang="en-US" noProof="0"/>
            </a:br>
            <a:r>
              <a:rPr lang="en-US" noProof="0"/>
              <a:t>of maximum two lines</a:t>
            </a:r>
          </a:p>
        </p:txBody>
      </p:sp>
      <p:grpSp>
        <p:nvGrpSpPr>
          <p:cNvPr id="16" name="Grupp 32">
            <a:extLst>
              <a:ext uri="{FF2B5EF4-FFF2-40B4-BE49-F238E27FC236}">
                <a16:creationId xmlns:a16="http://schemas.microsoft.com/office/drawing/2014/main" id="{17401CF1-3F91-0F47-A923-9A1A2A3023B9}"/>
              </a:ext>
            </a:extLst>
          </p:cNvPr>
          <p:cNvGrpSpPr/>
          <p:nvPr userDrawn="1"/>
        </p:nvGrpSpPr>
        <p:grpSpPr>
          <a:xfrm>
            <a:off x="576140" y="6451484"/>
            <a:ext cx="615478" cy="91194"/>
            <a:chOff x="576140" y="6451484"/>
            <a:chExt cx="615478" cy="91194"/>
          </a:xfrm>
          <a:solidFill>
            <a:schemeClr val="tx2"/>
          </a:solidFill>
        </p:grpSpPr>
        <p:sp>
          <p:nvSpPr>
            <p:cNvPr id="17" name="Bild 2">
              <a:extLst>
                <a:ext uri="{FF2B5EF4-FFF2-40B4-BE49-F238E27FC236}">
                  <a16:creationId xmlns:a16="http://schemas.microsoft.com/office/drawing/2014/main" id="{6E1496DD-0A73-2C4B-A73D-9853A322E4A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26EC65F1-F77C-C041-A72C-B8486ACEF795}"/>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BD9DE731-8F91-FA4B-933B-DD044D82DC0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98AC7FAE-AFF1-334E-B393-6CABABAF7EE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55E86661-61FC-8049-B7AF-BB48D69AC52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03B29A7-4A9C-1246-9825-8722C2E02A6C}"/>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498EB4C4-F4C0-FC43-9E36-A6C23E4D712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4" name="Platshållare för datum 3">
            <a:extLst>
              <a:ext uri="{FF2B5EF4-FFF2-40B4-BE49-F238E27FC236}">
                <a16:creationId xmlns:a16="http://schemas.microsoft.com/office/drawing/2014/main" id="{05B7D8D8-FA56-7444-B9DF-B930B350D6A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7BB2711B-4207-4C4E-9129-8839C3FCFD0D}" type="datetime1">
              <a:rPr lang="nb-NO" noProof="0" smtClean="0"/>
              <a:t>24.09.2024</a:t>
            </a:fld>
            <a:endParaRPr lang="en-US" noProof="0"/>
          </a:p>
        </p:txBody>
      </p:sp>
      <p:sp>
        <p:nvSpPr>
          <p:cNvPr id="15" name="Platshållare för sidfot 4">
            <a:extLst>
              <a:ext uri="{FF2B5EF4-FFF2-40B4-BE49-F238E27FC236}">
                <a16:creationId xmlns:a16="http://schemas.microsoft.com/office/drawing/2014/main" id="{B12F39BA-DDC1-D847-AE0B-C964A9E60ED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5" name="Platshållare för bildnummer 5">
            <a:extLst>
              <a:ext uri="{FF2B5EF4-FFF2-40B4-BE49-F238E27FC236}">
                <a16:creationId xmlns:a16="http://schemas.microsoft.com/office/drawing/2014/main" id="{BEA161A3-DC82-9B4C-9CC6-B04CF9A6D8E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84688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hapter Slide Blue with Image">
    <p:bg>
      <p:bgPr>
        <a:solidFill>
          <a:schemeClr val="tx2"/>
        </a:solidFill>
        <a:effectLst/>
      </p:bgPr>
    </p:bg>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on the icon to add an image</a:t>
            </a:r>
          </a:p>
          <a:p>
            <a:endParaRPr lang="en-US" noProof="0"/>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en-US" noProof="0"/>
              <a:t>Click to add a headline </a:t>
            </a:r>
            <a:br>
              <a:rPr lang="en-US" noProof="0"/>
            </a:br>
            <a:r>
              <a:rPr lang="en-US" noProof="0"/>
              <a:t>of maximum two lines</a:t>
            </a:r>
          </a:p>
        </p:txBody>
      </p:sp>
      <p:sp>
        <p:nvSpPr>
          <p:cNvPr id="15" name="textruta 5">
            <a:extLst>
              <a:ext uri="{FF2B5EF4-FFF2-40B4-BE49-F238E27FC236}">
                <a16:creationId xmlns:a16="http://schemas.microsoft.com/office/drawing/2014/main" id="{5BB9A0DA-E9F3-704C-BDCF-FC259DAC129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6" name="textruta 15">
            <a:extLst>
              <a:ext uri="{FF2B5EF4-FFF2-40B4-BE49-F238E27FC236}">
                <a16:creationId xmlns:a16="http://schemas.microsoft.com/office/drawing/2014/main" id="{DE5DD293-B27B-7A43-85D7-BD43BA58609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Rektangel 16">
            <a:extLst>
              <a:ext uri="{FF2B5EF4-FFF2-40B4-BE49-F238E27FC236}">
                <a16:creationId xmlns:a16="http://schemas.microsoft.com/office/drawing/2014/main" id="{A750B50A-9D17-1447-8213-B2935EA38090}"/>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805FC0CB-297F-3541-A68A-BD42D318750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C1E656AC-D790-6747-BBCB-773F08CF710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55439144-E83E-48EC-B73C-8FAA2FC20BA2}" type="datetime1">
              <a:rPr lang="nb-NO" smtClean="0"/>
              <a:t>24.09.2024</a:t>
            </a:fld>
            <a:endParaRPr lang="en-US"/>
          </a:p>
        </p:txBody>
      </p:sp>
      <p:sp>
        <p:nvSpPr>
          <p:cNvPr id="13" name="Platshållare för sidfot 4">
            <a:extLst>
              <a:ext uri="{FF2B5EF4-FFF2-40B4-BE49-F238E27FC236}">
                <a16:creationId xmlns:a16="http://schemas.microsoft.com/office/drawing/2014/main" id="{40B4A8CA-2E45-A045-B4BB-84023FBA623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14" name="Platshållare för bildnummer 5">
            <a:extLst>
              <a:ext uri="{FF2B5EF4-FFF2-40B4-BE49-F238E27FC236}">
                <a16:creationId xmlns:a16="http://schemas.microsoft.com/office/drawing/2014/main" id="{C3BE8E53-4D78-2E41-90C4-8F359A150CF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AF3ED186-03E9-BF49-9B8A-A3A46C27486D}"/>
              </a:ext>
            </a:extLst>
          </p:cNvPr>
          <p:cNvGrpSpPr/>
          <p:nvPr userDrawn="1"/>
        </p:nvGrpSpPr>
        <p:grpSpPr>
          <a:xfrm>
            <a:off x="576140" y="6451484"/>
            <a:ext cx="615478" cy="91194"/>
            <a:chOff x="576140" y="6451484"/>
            <a:chExt cx="615478" cy="91194"/>
          </a:xfrm>
          <a:solidFill>
            <a:schemeClr val="bg1"/>
          </a:solidFill>
        </p:grpSpPr>
        <p:sp>
          <p:nvSpPr>
            <p:cNvPr id="22" name="Bild 2">
              <a:extLst>
                <a:ext uri="{FF2B5EF4-FFF2-40B4-BE49-F238E27FC236}">
                  <a16:creationId xmlns:a16="http://schemas.microsoft.com/office/drawing/2014/main" id="{5D042DC5-C8A9-A442-8F32-57CD5268BF3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9009F17-D779-5145-9AC9-A4741D09DA8A}"/>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AF2DB5F-29AA-F344-B820-7625411CFA1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3D982866-6026-7843-B715-D5599284755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915BDE88-4874-DF43-B095-7EDD389D143D}"/>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7B51E0D-BC49-D54F-9169-3AEFCD179A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73B569-AEC2-0F44-9550-4C24E96FE9F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0" name="Text Placeholder 4">
            <a:extLst>
              <a:ext uri="{FF2B5EF4-FFF2-40B4-BE49-F238E27FC236}">
                <a16:creationId xmlns:a16="http://schemas.microsoft.com/office/drawing/2014/main" id="{657B6F63-B2D3-B645-A8B9-059B9204452A}"/>
              </a:ext>
            </a:extLst>
          </p:cNvPr>
          <p:cNvSpPr>
            <a:spLocks noGrp="1"/>
          </p:cNvSpPr>
          <p:nvPr>
            <p:ph type="body" sz="quarter" idx="18"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3714778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theme" Target="../theme/theme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a:t>Click to edit Master title slide</a:t>
            </a:r>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en-US" noProof="0"/>
          </a:p>
        </p:txBody>
      </p:sp>
      <p:sp>
        <p:nvSpPr>
          <p:cNvPr id="33" name="Platshållare för datum 3">
            <a:extLst>
              <a:ext uri="{FF2B5EF4-FFF2-40B4-BE49-F238E27FC236}">
                <a16:creationId xmlns:a16="http://schemas.microsoft.com/office/drawing/2014/main" id="{C6A775F4-EF67-3D43-BE5D-3F7DA56F3FA1}"/>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B6AA149E-3FFF-49EB-AC5B-0668C94E0746}" type="datetime1">
              <a:rPr lang="nb-NO" noProof="0" smtClean="0"/>
              <a:t>24.09.2024</a:t>
            </a:fld>
            <a:endParaRPr lang="en-US" noProof="0"/>
          </a:p>
        </p:txBody>
      </p:sp>
      <p:sp>
        <p:nvSpPr>
          <p:cNvPr id="36" name="Platshållare för sidfot 4">
            <a:extLst>
              <a:ext uri="{FF2B5EF4-FFF2-40B4-BE49-F238E27FC236}">
                <a16:creationId xmlns:a16="http://schemas.microsoft.com/office/drawing/2014/main" id="{DB93A96B-59FE-6D4B-856F-0028CF27BD8E}"/>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37" name="Platshållare för bildnummer 5">
            <a:extLst>
              <a:ext uri="{FF2B5EF4-FFF2-40B4-BE49-F238E27FC236}">
                <a16:creationId xmlns:a16="http://schemas.microsoft.com/office/drawing/2014/main" id="{18F7DC29-539A-474B-8BEC-B86F9CFC1AE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733114217"/>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717" r:id="rId4"/>
    <p:sldLayoutId id="2147483652" r:id="rId5"/>
    <p:sldLayoutId id="2147483655" r:id="rId6"/>
    <p:sldLayoutId id="2147483718" r:id="rId7"/>
    <p:sldLayoutId id="2147483719" r:id="rId8"/>
    <p:sldLayoutId id="2147483658" r:id="rId9"/>
    <p:sldLayoutId id="2147483726" r:id="rId10"/>
    <p:sldLayoutId id="2147483659" r:id="rId11"/>
    <p:sldLayoutId id="2147483656" r:id="rId12"/>
    <p:sldLayoutId id="2147483657" r:id="rId13"/>
    <p:sldLayoutId id="2147483663" r:id="rId14"/>
    <p:sldLayoutId id="2147483730" r:id="rId15"/>
    <p:sldLayoutId id="2147483733" r:id="rId16"/>
    <p:sldLayoutId id="2147483716" r:id="rId17"/>
    <p:sldLayoutId id="2147483722" r:id="rId18"/>
    <p:sldLayoutId id="2147483665" r:id="rId19"/>
    <p:sldLayoutId id="2147483666" r:id="rId20"/>
    <p:sldLayoutId id="2147483664" r:id="rId21"/>
    <p:sldLayoutId id="2147483654" r:id="rId22"/>
    <p:sldLayoutId id="2147483667" r:id="rId23"/>
    <p:sldLayoutId id="2147483668" r:id="rId24"/>
    <p:sldLayoutId id="2147483669" r:id="rId25"/>
    <p:sldLayoutId id="2147483670" r:id="rId26"/>
    <p:sldLayoutId id="2147483671" r:id="rId27"/>
    <p:sldLayoutId id="2147483672" r:id="rId28"/>
    <p:sldLayoutId id="2147483685" r:id="rId29"/>
    <p:sldLayoutId id="2147483686" r:id="rId30"/>
    <p:sldLayoutId id="2147483674" r:id="rId31"/>
    <p:sldLayoutId id="2147483675" r:id="rId32"/>
    <p:sldLayoutId id="2147483676" r:id="rId33"/>
    <p:sldLayoutId id="2147483720" r:id="rId34"/>
    <p:sldLayoutId id="2147483681" r:id="rId35"/>
    <p:sldLayoutId id="2147483680" r:id="rId36"/>
    <p:sldLayoutId id="2147483679" r:id="rId37"/>
    <p:sldLayoutId id="2147483684" r:id="rId38"/>
    <p:sldLayoutId id="2147483683" r:id="rId39"/>
    <p:sldLayoutId id="2147483688" r:id="rId40"/>
    <p:sldLayoutId id="2147483687" r:id="rId41"/>
    <p:sldLayoutId id="2147483728" r:id="rId42"/>
    <p:sldLayoutId id="2147483727" r:id="rId43"/>
    <p:sldLayoutId id="2147483725" r:id="rId44"/>
    <p:sldLayoutId id="2147483734" r:id="rId45"/>
    <p:sldLayoutId id="2147483735" r:id="rId46"/>
  </p:sldLayoutIdLst>
  <p:hf hdr="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182563" indent="-176213" algn="l" defTabSz="914400" rtl="0" eaLnBrk="1" latinLnBrk="0" hangingPunct="1">
        <a:lnSpc>
          <a:spcPct val="100000"/>
        </a:lnSpc>
        <a:spcBef>
          <a:spcPts val="1000"/>
        </a:spcBef>
        <a:spcAft>
          <a:spcPts val="0"/>
        </a:spcAft>
        <a:buFont typeface="Arial" panose="020B0604020202020204" pitchFamily="34" charset="0"/>
        <a:buChar char="•"/>
        <a:tabLst/>
        <a:defRPr sz="1800" kern="1200" spc="40" baseline="0">
          <a:solidFill>
            <a:schemeClr val="tx2"/>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BAE40"/>
          </p15:clr>
        </p15:guide>
        <p15:guide id="2" pos="3840" userDrawn="1">
          <p15:clr>
            <a:srgbClr val="FBAE40"/>
          </p15:clr>
        </p15:guide>
        <p15:guide id="3" pos="363" userDrawn="1">
          <p15:clr>
            <a:srgbClr val="000000"/>
          </p15:clr>
        </p15:guide>
        <p15:guide id="4" pos="7317" userDrawn="1">
          <p15:clr>
            <a:srgbClr val="000000"/>
          </p15:clr>
        </p15:guide>
        <p15:guide id="5" orient="horz" pos="454" userDrawn="1">
          <p15:clr>
            <a:srgbClr val="000000"/>
          </p15:clr>
        </p15:guide>
        <p15:guide id="6" pos="2739" userDrawn="1">
          <p15:clr>
            <a:srgbClr val="A4A3A4"/>
          </p15:clr>
        </p15:guide>
        <p15:guide id="7" pos="1553" userDrawn="1">
          <p15:clr>
            <a:srgbClr val="A4A3A4"/>
          </p15:clr>
        </p15:guide>
        <p15:guide id="9" pos="3750" userDrawn="1">
          <p15:clr>
            <a:srgbClr val="A4A3A4"/>
          </p15:clr>
        </p15:guide>
        <p15:guide id="10" pos="3930" userDrawn="1">
          <p15:clr>
            <a:srgbClr val="A4A3A4"/>
          </p15:clr>
        </p15:guide>
        <p15:guide id="11" pos="4932" userDrawn="1">
          <p15:clr>
            <a:srgbClr val="A4A3A4"/>
          </p15:clr>
        </p15:guide>
        <p15:guide id="12" pos="5120" userDrawn="1">
          <p15:clr>
            <a:srgbClr val="A4A3A4"/>
          </p15:clr>
        </p15:guide>
        <p15:guide id="13" pos="6123" userDrawn="1">
          <p15:clr>
            <a:srgbClr val="A4A3A4"/>
          </p15:clr>
        </p15:guide>
        <p15:guide id="15" orient="horz" pos="3861" userDrawn="1">
          <p15:clr>
            <a:srgbClr val="000000"/>
          </p15:clr>
        </p15:guide>
        <p15:guide id="17" pos="1370" userDrawn="1">
          <p15:clr>
            <a:srgbClr val="A4A3A4"/>
          </p15:clr>
        </p15:guide>
        <p15:guide id="18" orient="horz" pos="4122" userDrawn="1">
          <p15:clr>
            <a:srgbClr val="A4A3A4"/>
          </p15:clr>
        </p15:guide>
        <p15:guide id="19" orient="horz" pos="2092" userDrawn="1">
          <p15:clr>
            <a:srgbClr val="A4A3A4"/>
          </p15:clr>
        </p15:guide>
        <p15:guide id="20" orient="horz" pos="2228" userDrawn="1">
          <p15:clr>
            <a:srgbClr val="A4A3A4"/>
          </p15:clr>
        </p15:guide>
        <p15:guide id="21" pos="6306" userDrawn="1">
          <p15:clr>
            <a:srgbClr val="A4A3A4"/>
          </p15:clr>
        </p15:guide>
        <p15:guide id="22" pos="2556"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a:t>Click to edit Master title slide</a:t>
            </a:r>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 name="Platshållare för datum 3">
            <a:extLst>
              <a:ext uri="{FF2B5EF4-FFF2-40B4-BE49-F238E27FC236}">
                <a16:creationId xmlns:a16="http://schemas.microsoft.com/office/drawing/2014/main" id="{4242F37A-724B-BB45-810B-98F9E5801999}"/>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bg2"/>
                </a:solidFill>
              </a:defRPr>
            </a:lvl1pPr>
          </a:lstStyle>
          <a:p>
            <a:fld id="{F20DDDF9-8EBE-453B-9EB1-4C4F019B65E5}" type="datetime1">
              <a:rPr lang="nb-NO" smtClean="0"/>
              <a:t>24.09.2024</a:t>
            </a:fld>
            <a:endParaRPr lang="en-US"/>
          </a:p>
        </p:txBody>
      </p:sp>
      <p:sp>
        <p:nvSpPr>
          <p:cNvPr id="39" name="Platshållare för sidfot 4">
            <a:extLst>
              <a:ext uri="{FF2B5EF4-FFF2-40B4-BE49-F238E27FC236}">
                <a16:creationId xmlns:a16="http://schemas.microsoft.com/office/drawing/2014/main" id="{E70541BD-5E93-944A-AF9C-57328432E7E0}"/>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bg2"/>
                </a:solidFill>
              </a:defRPr>
            </a:lvl1pPr>
          </a:lstStyle>
          <a:p>
            <a:r>
              <a:rPr lang="en-US"/>
              <a:t>Go to header/footer to change text </a:t>
            </a:r>
          </a:p>
        </p:txBody>
      </p:sp>
      <p:sp>
        <p:nvSpPr>
          <p:cNvPr id="40" name="Platshållare för bildnummer 5">
            <a:extLst>
              <a:ext uri="{FF2B5EF4-FFF2-40B4-BE49-F238E27FC236}">
                <a16:creationId xmlns:a16="http://schemas.microsoft.com/office/drawing/2014/main" id="{DA69EF2E-7865-3E4D-A63C-41C17B87DF45}"/>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647070999"/>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23" r:id="rId7"/>
    <p:sldLayoutId id="2147483708" r:id="rId8"/>
    <p:sldLayoutId id="2147483709" r:id="rId9"/>
    <p:sldLayoutId id="2147483710" r:id="rId10"/>
    <p:sldLayoutId id="2147483711" r:id="rId11"/>
    <p:sldLayoutId id="2147483712" r:id="rId12"/>
    <p:sldLayoutId id="2147483732" r:id="rId13"/>
    <p:sldLayoutId id="2147483713" r:id="rId14"/>
    <p:sldLayoutId id="2147483731" r:id="rId15"/>
    <p:sldLayoutId id="2147483721" r:id="rId16"/>
    <p:sldLayoutId id="2147483714" r:id="rId17"/>
    <p:sldLayoutId id="2147483715" r:id="rId18"/>
    <p:sldLayoutId id="2147483724" r:id="rId19"/>
  </p:sldLayoutIdLst>
  <p:hf hdr="0"/>
  <p:txStyles>
    <p:titleStyle>
      <a:lvl1pPr algn="l" defTabSz="914400" rtl="0" eaLnBrk="1" latinLnBrk="0" hangingPunct="1">
        <a:lnSpc>
          <a:spcPct val="90000"/>
        </a:lnSpc>
        <a:spcBef>
          <a:spcPct val="0"/>
        </a:spcBef>
        <a:buNone/>
        <a:defRPr sz="3600" kern="1200">
          <a:solidFill>
            <a:schemeClr val="bg2"/>
          </a:solidFill>
          <a:latin typeface="+mj-lt"/>
          <a:ea typeface="+mj-ea"/>
          <a:cs typeface="+mj-cs"/>
        </a:defRPr>
      </a:lvl1pPr>
    </p:titleStyle>
    <p:bodyStyle>
      <a:lvl1pPr marL="182563" indent="-176400" algn="l" defTabSz="914400" rtl="0" eaLnBrk="1" latinLnBrk="0" hangingPunct="1">
        <a:lnSpc>
          <a:spcPct val="100000"/>
        </a:lnSpc>
        <a:spcBef>
          <a:spcPts val="1000"/>
        </a:spcBef>
        <a:buFont typeface="Arial" panose="020B0604020202020204" pitchFamily="34" charset="0"/>
        <a:buChar char="•"/>
        <a:tabLst/>
        <a:defRPr sz="1600" kern="1200" spc="40" baseline="0">
          <a:solidFill>
            <a:schemeClr val="bg2"/>
          </a:solidFill>
          <a:latin typeface="+mn-lt"/>
          <a:ea typeface="+mn-ea"/>
          <a:cs typeface="+mn-cs"/>
        </a:defRPr>
      </a:lvl1pPr>
      <a:lvl2pPr marL="361950" indent="-180975" algn="l" defTabSz="914400" rtl="0" eaLnBrk="1" latinLnBrk="0" hangingPunct="1">
        <a:lnSpc>
          <a:spcPct val="100000"/>
        </a:lnSpc>
        <a:spcBef>
          <a:spcPts val="500"/>
        </a:spcBef>
        <a:buFont typeface="Arial" panose="020B0604020202020204" pitchFamily="34" charset="0"/>
        <a:buChar char="•"/>
        <a:tabLst/>
        <a:defRPr sz="1600" kern="1200" spc="40" baseline="0">
          <a:solidFill>
            <a:schemeClr val="bg2"/>
          </a:solidFill>
          <a:latin typeface="+mn-lt"/>
          <a:ea typeface="+mn-ea"/>
          <a:cs typeface="+mn-cs"/>
        </a:defRPr>
      </a:lvl2pPr>
      <a:lvl3pPr marL="534988" indent="-168275"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3pPr>
      <a:lvl4pPr marL="717550" indent="-182563"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4pPr>
      <a:lvl5pPr marL="890588" indent="-173038" algn="l" defTabSz="914400" rtl="0" eaLnBrk="1" latinLnBrk="0" hangingPunct="1">
        <a:lnSpc>
          <a:spcPct val="100000"/>
        </a:lnSpc>
        <a:spcBef>
          <a:spcPts val="500"/>
        </a:spcBef>
        <a:buFont typeface="Arial" panose="020B0604020202020204" pitchFamily="34" charset="0"/>
        <a:buChar char="•"/>
        <a:tabLst/>
        <a:defRPr sz="1200" kern="1200" spc="40" baseline="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BAE40"/>
          </p15:clr>
        </p15:guide>
        <p15:guide id="2" pos="3840">
          <p15:clr>
            <a:srgbClr val="FBAE40"/>
          </p15:clr>
        </p15:guide>
        <p15:guide id="3" pos="363">
          <p15:clr>
            <a:srgbClr val="000000"/>
          </p15:clr>
        </p15:guide>
        <p15:guide id="4" pos="7317">
          <p15:clr>
            <a:srgbClr val="000000"/>
          </p15:clr>
        </p15:guide>
        <p15:guide id="5" orient="horz" pos="454">
          <p15:clr>
            <a:srgbClr val="000000"/>
          </p15:clr>
        </p15:guide>
        <p15:guide id="6" pos="2739">
          <p15:clr>
            <a:srgbClr val="A4A3A4"/>
          </p15:clr>
        </p15:guide>
        <p15:guide id="7" pos="1553">
          <p15:clr>
            <a:srgbClr val="A4A3A4"/>
          </p15:clr>
        </p15:guide>
        <p15:guide id="9" pos="3750">
          <p15:clr>
            <a:srgbClr val="A4A3A4"/>
          </p15:clr>
        </p15:guide>
        <p15:guide id="10" pos="3930">
          <p15:clr>
            <a:srgbClr val="A4A3A4"/>
          </p15:clr>
        </p15:guide>
        <p15:guide id="11" pos="4932">
          <p15:clr>
            <a:srgbClr val="A4A3A4"/>
          </p15:clr>
        </p15:guide>
        <p15:guide id="12" pos="5120">
          <p15:clr>
            <a:srgbClr val="A4A3A4"/>
          </p15:clr>
        </p15:guide>
        <p15:guide id="13" pos="6123">
          <p15:clr>
            <a:srgbClr val="A4A3A4"/>
          </p15:clr>
        </p15:guide>
        <p15:guide id="15" orient="horz" pos="3861">
          <p15:clr>
            <a:srgbClr val="000000"/>
          </p15:clr>
        </p15:guide>
        <p15:guide id="17" pos="1370">
          <p15:clr>
            <a:srgbClr val="A4A3A4"/>
          </p15:clr>
        </p15:guide>
        <p15:guide id="18" orient="horz" pos="4120" userDrawn="1">
          <p15:clr>
            <a:srgbClr val="A4A3A4"/>
          </p15:clr>
        </p15:guide>
        <p15:guide id="19" orient="horz" pos="2092">
          <p15:clr>
            <a:srgbClr val="A4A3A4"/>
          </p15:clr>
        </p15:guide>
        <p15:guide id="20" orient="horz" pos="2228">
          <p15:clr>
            <a:srgbClr val="A4A3A4"/>
          </p15:clr>
        </p15:guide>
        <p15:guide id="21" pos="6306">
          <p15:clr>
            <a:srgbClr val="A4A3A4"/>
          </p15:clr>
        </p15:guide>
        <p15:guide id="22" pos="2556">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372A4DA-3016-2949-A4DD-435F40A0F028}"/>
              </a:ext>
            </a:extLst>
          </p:cNvPr>
          <p:cNvSpPr>
            <a:spLocks noGrp="1"/>
          </p:cNvSpPr>
          <p:nvPr>
            <p:ph type="pic" sz="quarter" idx="13"/>
          </p:nvPr>
        </p:nvSpPr>
        <p:spPr/>
        <p:txBody>
          <a:bodyPr/>
          <a:lstStyle/>
          <a:p>
            <a:endParaRPr lang="nb-NO"/>
          </a:p>
        </p:txBody>
      </p:sp>
      <p:sp>
        <p:nvSpPr>
          <p:cNvPr id="3" name="Text Placeholder 2">
            <a:extLst>
              <a:ext uri="{FF2B5EF4-FFF2-40B4-BE49-F238E27FC236}">
                <a16:creationId xmlns:a16="http://schemas.microsoft.com/office/drawing/2014/main" id="{CCE0C409-7632-0449-A36F-712775BD3BAA}"/>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2BFC6EFB-C623-4044-B915-278D544E664C}"/>
              </a:ext>
            </a:extLst>
          </p:cNvPr>
          <p:cNvSpPr>
            <a:spLocks noGrp="1"/>
          </p:cNvSpPr>
          <p:nvPr>
            <p:ph type="body" sz="quarter" idx="15"/>
          </p:nvPr>
        </p:nvSpPr>
        <p:spPr/>
        <p:txBody>
          <a:bodyPr/>
          <a:lstStyle/>
          <a:p>
            <a:endParaRPr lang="en-US"/>
          </a:p>
        </p:txBody>
      </p:sp>
      <p:sp>
        <p:nvSpPr>
          <p:cNvPr id="5" name="Date Placeholder 4">
            <a:extLst>
              <a:ext uri="{FF2B5EF4-FFF2-40B4-BE49-F238E27FC236}">
                <a16:creationId xmlns:a16="http://schemas.microsoft.com/office/drawing/2014/main" id="{9B88E1F6-3888-5A44-9FA2-CD51BB71ABA5}"/>
              </a:ext>
            </a:extLst>
          </p:cNvPr>
          <p:cNvSpPr>
            <a:spLocks noGrp="1"/>
          </p:cNvSpPr>
          <p:nvPr>
            <p:ph type="dt" sz="half" idx="2"/>
          </p:nvPr>
        </p:nvSpPr>
        <p:spPr/>
        <p:txBody>
          <a:bodyPr/>
          <a:lstStyle/>
          <a:p>
            <a:fld id="{CF6152D0-148A-48B6-BD69-F83591C02684}" type="datetime1">
              <a:rPr lang="nb-NO" noProof="0" smtClean="0"/>
              <a:t>24.09.2024</a:t>
            </a:fld>
            <a:endParaRPr lang="en-US" noProof="0" dirty="0"/>
          </a:p>
        </p:txBody>
      </p:sp>
      <p:sp>
        <p:nvSpPr>
          <p:cNvPr id="6" name="Footer Placeholder 5">
            <a:extLst>
              <a:ext uri="{FF2B5EF4-FFF2-40B4-BE49-F238E27FC236}">
                <a16:creationId xmlns:a16="http://schemas.microsoft.com/office/drawing/2014/main" id="{2E2E3352-ADA3-9744-A543-F4C1584AC9AE}"/>
              </a:ext>
            </a:extLst>
          </p:cNvPr>
          <p:cNvSpPr>
            <a:spLocks noGrp="1"/>
          </p:cNvSpPr>
          <p:nvPr>
            <p:ph type="ftr" sz="quarter" idx="3"/>
          </p:nvPr>
        </p:nvSpPr>
        <p:spPr/>
        <p:txBody>
          <a:bodyPr/>
          <a:lstStyle/>
          <a:p>
            <a:r>
              <a:rPr lang="en-US" noProof="0"/>
              <a:t>Go to header/footer to change text </a:t>
            </a:r>
          </a:p>
        </p:txBody>
      </p:sp>
      <p:sp>
        <p:nvSpPr>
          <p:cNvPr id="7" name="Slide Number Placeholder 6">
            <a:extLst>
              <a:ext uri="{FF2B5EF4-FFF2-40B4-BE49-F238E27FC236}">
                <a16:creationId xmlns:a16="http://schemas.microsoft.com/office/drawing/2014/main" id="{13B4E69E-988B-6942-9C04-561925E7DA87}"/>
              </a:ext>
            </a:extLst>
          </p:cNvPr>
          <p:cNvSpPr>
            <a:spLocks noGrp="1"/>
          </p:cNvSpPr>
          <p:nvPr>
            <p:ph type="sldNum" sz="quarter" idx="4"/>
          </p:nvPr>
        </p:nvSpPr>
        <p:spPr/>
        <p:txBody>
          <a:bodyPr/>
          <a:lstStyle/>
          <a:p>
            <a:fld id="{EF8DBD5B-30F9-4F9C-AE39-E065C1AC514D}" type="slidenum">
              <a:rPr lang="en-US" noProof="0" smtClean="0"/>
              <a:pPr/>
              <a:t>1</a:t>
            </a:fld>
            <a:endParaRPr lang="en-US" noProof="0"/>
          </a:p>
        </p:txBody>
      </p:sp>
      <p:sp>
        <p:nvSpPr>
          <p:cNvPr id="8" name="Text Placeholder 7">
            <a:extLst>
              <a:ext uri="{FF2B5EF4-FFF2-40B4-BE49-F238E27FC236}">
                <a16:creationId xmlns:a16="http://schemas.microsoft.com/office/drawing/2014/main" id="{EFE5C952-EC8D-C349-849D-79F04991F5F0}"/>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86134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0A72C93C-97B8-01FD-3B73-CCD7A48F88D9}"/>
              </a:ext>
            </a:extLst>
          </p:cNvPr>
          <p:cNvSpPr>
            <a:spLocks noGrp="1"/>
          </p:cNvSpPr>
          <p:nvPr>
            <p:ph type="body" sz="quarter" idx="14"/>
          </p:nvPr>
        </p:nvSpPr>
        <p:spPr>
          <a:xfrm>
            <a:off x="667440" y="1468945"/>
            <a:ext cx="11039738" cy="860400"/>
          </a:xfrm>
        </p:spPr>
        <p:txBody>
          <a:bodyPr/>
          <a:lstStyle/>
          <a:p>
            <a:pPr marL="342900" indent="-342900">
              <a:buFont typeface="Arial" panose="020B0604020202020204" pitchFamily="34" charset="0"/>
              <a:buChar char="•"/>
            </a:pPr>
            <a:r>
              <a:rPr lang="nb-NO" sz="2000" dirty="0">
                <a:latin typeface="Shape Sans" panose="00000500000000000000" pitchFamily="50" charset="0"/>
              </a:rPr>
              <a:t>To kulvert for landbruksveier</a:t>
            </a:r>
          </a:p>
          <a:p>
            <a:pPr marL="342900" indent="-342900">
              <a:buFont typeface="Arial" panose="020B0604020202020204" pitchFamily="34" charset="0"/>
              <a:buChar char="•"/>
            </a:pPr>
            <a:r>
              <a:rPr lang="nb-NO" sz="2000" dirty="0">
                <a:latin typeface="Shape Sans" panose="00000500000000000000" pitchFamily="50" charset="0"/>
              </a:rPr>
              <a:t>Landbruksvei som går over østre portal til </a:t>
            </a:r>
            <a:r>
              <a:rPr lang="nb-NO" sz="2000" dirty="0" err="1">
                <a:latin typeface="Shape Sans" panose="00000500000000000000" pitchFamily="50" charset="0"/>
              </a:rPr>
              <a:t>Ulvikfjelltunnelen</a:t>
            </a:r>
            <a:endParaRPr lang="nb-NO" sz="2000" dirty="0">
              <a:latin typeface="Shape Sans" panose="00000500000000000000" pitchFamily="50" charset="0"/>
            </a:endParaRPr>
          </a:p>
        </p:txBody>
      </p:sp>
      <p:sp>
        <p:nvSpPr>
          <p:cNvPr id="2" name="Tittel 1">
            <a:extLst>
              <a:ext uri="{FF2B5EF4-FFF2-40B4-BE49-F238E27FC236}">
                <a16:creationId xmlns:a16="http://schemas.microsoft.com/office/drawing/2014/main" id="{30447FC4-EE46-CC83-492D-BD6706BF3F38}"/>
              </a:ext>
            </a:extLst>
          </p:cNvPr>
          <p:cNvSpPr>
            <a:spLocks noGrp="1"/>
          </p:cNvSpPr>
          <p:nvPr>
            <p:ph type="title" idx="4294967295"/>
          </p:nvPr>
        </p:nvSpPr>
        <p:spPr>
          <a:xfrm>
            <a:off x="667440" y="558545"/>
            <a:ext cx="11020425" cy="576263"/>
          </a:xfrm>
        </p:spPr>
        <p:txBody>
          <a:bodyPr/>
          <a:lstStyle/>
          <a:p>
            <a:r>
              <a:rPr lang="nb-NO" dirty="0">
                <a:latin typeface="Shape Sans" panose="00000500000000000000" pitchFamily="50" charset="0"/>
              </a:rPr>
              <a:t>Sæter</a:t>
            </a:r>
          </a:p>
        </p:txBody>
      </p:sp>
      <p:pic>
        <p:nvPicPr>
          <p:cNvPr id="5" name="Bilde 4">
            <a:extLst>
              <a:ext uri="{FF2B5EF4-FFF2-40B4-BE49-F238E27FC236}">
                <a16:creationId xmlns:a16="http://schemas.microsoft.com/office/drawing/2014/main" id="{DAEEA2A7-314E-B255-1160-9C1967FE4A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9345"/>
            <a:ext cx="12192000" cy="4528655"/>
          </a:xfrm>
          <a:prstGeom prst="rect">
            <a:avLst/>
          </a:prstGeom>
        </p:spPr>
      </p:pic>
    </p:spTree>
    <p:extLst>
      <p:ext uri="{BB962C8B-B14F-4D97-AF65-F5344CB8AC3E}">
        <p14:creationId xmlns:p14="http://schemas.microsoft.com/office/powerpoint/2010/main" val="4214017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362E2C-5709-E22F-0B20-36570516E48A}"/>
              </a:ext>
            </a:extLst>
          </p:cNvPr>
          <p:cNvSpPr>
            <a:spLocks noGrp="1"/>
          </p:cNvSpPr>
          <p:nvPr>
            <p:ph type="title"/>
          </p:nvPr>
        </p:nvSpPr>
        <p:spPr>
          <a:xfrm>
            <a:off x="635000" y="388320"/>
            <a:ext cx="11021062" cy="576000"/>
          </a:xfrm>
        </p:spPr>
        <p:txBody>
          <a:bodyPr/>
          <a:lstStyle/>
          <a:p>
            <a:r>
              <a:rPr lang="nb-NO" dirty="0">
                <a:latin typeface="Shape Sans" panose="00000500000000000000" pitchFamily="50" charset="0"/>
              </a:rPr>
              <a:t>Ulvik</a:t>
            </a:r>
          </a:p>
        </p:txBody>
      </p:sp>
      <p:sp>
        <p:nvSpPr>
          <p:cNvPr id="3" name="Plassholder for innhold 2">
            <a:extLst>
              <a:ext uri="{FF2B5EF4-FFF2-40B4-BE49-F238E27FC236}">
                <a16:creationId xmlns:a16="http://schemas.microsoft.com/office/drawing/2014/main" id="{9471B2AF-A48E-B436-8C34-B1AE9899F09E}"/>
              </a:ext>
            </a:extLst>
          </p:cNvPr>
          <p:cNvSpPr>
            <a:spLocks noGrp="1"/>
          </p:cNvSpPr>
          <p:nvPr>
            <p:ph idx="1"/>
          </p:nvPr>
        </p:nvSpPr>
        <p:spPr>
          <a:xfrm>
            <a:off x="635000" y="1068089"/>
            <a:ext cx="10515600" cy="1207721"/>
          </a:xfrm>
        </p:spPr>
        <p:txBody>
          <a:bodyPr/>
          <a:lstStyle/>
          <a:p>
            <a:r>
              <a:rPr lang="nb-NO" dirty="0">
                <a:latin typeface="Shape Sans" panose="00000500000000000000" pitchFamily="50" charset="0"/>
              </a:rPr>
              <a:t>To kulverter for landevei.</a:t>
            </a:r>
          </a:p>
          <a:p>
            <a:r>
              <a:rPr lang="nb-NO" dirty="0">
                <a:latin typeface="Shape Sans" panose="00000500000000000000" pitchFamily="50" charset="0"/>
              </a:rPr>
              <a:t>Landbruksvei under bru over </a:t>
            </a:r>
            <a:r>
              <a:rPr lang="nb-NO" dirty="0" err="1">
                <a:latin typeface="Shape Sans" panose="00000500000000000000" pitchFamily="50" charset="0"/>
              </a:rPr>
              <a:t>Ulvikelva</a:t>
            </a:r>
            <a:r>
              <a:rPr lang="nb-NO" dirty="0">
                <a:latin typeface="Shape Sans" panose="00000500000000000000" pitchFamily="50" charset="0"/>
              </a:rPr>
              <a:t>.</a:t>
            </a:r>
          </a:p>
        </p:txBody>
      </p:sp>
      <p:pic>
        <p:nvPicPr>
          <p:cNvPr id="5" name="Bilde 4">
            <a:extLst>
              <a:ext uri="{FF2B5EF4-FFF2-40B4-BE49-F238E27FC236}">
                <a16:creationId xmlns:a16="http://schemas.microsoft.com/office/drawing/2014/main" id="{4BE6743F-ABE7-AC65-B7F6-47B3F2F32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23979"/>
            <a:ext cx="12192000" cy="4834021"/>
          </a:xfrm>
          <a:prstGeom prst="rect">
            <a:avLst/>
          </a:prstGeom>
        </p:spPr>
      </p:pic>
    </p:spTree>
    <p:extLst>
      <p:ext uri="{BB962C8B-B14F-4D97-AF65-F5344CB8AC3E}">
        <p14:creationId xmlns:p14="http://schemas.microsoft.com/office/powerpoint/2010/main" val="2281682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92DC15DE-DC84-54B1-C186-1546DA482BC1}"/>
              </a:ext>
            </a:extLst>
          </p:cNvPr>
          <p:cNvSpPr>
            <a:spLocks noGrp="1"/>
          </p:cNvSpPr>
          <p:nvPr>
            <p:ph type="body" sz="quarter" idx="14"/>
          </p:nvPr>
        </p:nvSpPr>
        <p:spPr>
          <a:xfrm>
            <a:off x="515040" y="2024063"/>
            <a:ext cx="5296480" cy="860400"/>
          </a:xfrm>
        </p:spPr>
        <p:txBody>
          <a:bodyPr/>
          <a:lstStyle/>
          <a:p>
            <a:pPr marL="342900" indent="-342900">
              <a:lnSpc>
                <a:spcPts val="2600"/>
              </a:lnSpc>
              <a:spcBef>
                <a:spcPts val="1200"/>
              </a:spcBef>
              <a:buFont typeface="Arial" panose="020B0604020202020204" pitchFamily="34" charset="0"/>
              <a:buChar char="•"/>
            </a:pPr>
            <a:r>
              <a:rPr lang="nb-NO" sz="2000" dirty="0">
                <a:latin typeface="Shape Sans" panose="00000500000000000000" pitchFamily="50" charset="0"/>
              </a:rPr>
              <a:t>Kulvert for videreføring av Øverdalsvegen.</a:t>
            </a:r>
          </a:p>
          <a:p>
            <a:pPr marL="342900" indent="-342900">
              <a:lnSpc>
                <a:spcPts val="2600"/>
              </a:lnSpc>
              <a:spcBef>
                <a:spcPts val="1200"/>
              </a:spcBef>
              <a:buFont typeface="Arial" panose="020B0604020202020204" pitchFamily="34" charset="0"/>
              <a:buChar char="•"/>
            </a:pPr>
            <a:r>
              <a:rPr lang="nb-NO" sz="2000" dirty="0" err="1">
                <a:latin typeface="Shape Sans" panose="00000500000000000000" pitchFamily="50" charset="0"/>
              </a:rPr>
              <a:t>Kongsvikdalveien</a:t>
            </a:r>
            <a:r>
              <a:rPr lang="nb-NO" sz="2000" dirty="0">
                <a:latin typeface="Shape Sans" panose="00000500000000000000" pitchFamily="50" charset="0"/>
              </a:rPr>
              <a:t> legges under bru over Kongsvikelva i samme trasé som eksisterende vei.</a:t>
            </a:r>
          </a:p>
          <a:p>
            <a:pPr marL="342900" indent="-342900">
              <a:lnSpc>
                <a:spcPts val="2600"/>
              </a:lnSpc>
              <a:spcBef>
                <a:spcPts val="1200"/>
              </a:spcBef>
              <a:buFont typeface="Arial" panose="020B0604020202020204" pitchFamily="34" charset="0"/>
              <a:buChar char="•"/>
            </a:pPr>
            <a:r>
              <a:rPr lang="nb-NO" sz="2000" dirty="0">
                <a:latin typeface="Shape Sans" panose="00000500000000000000" pitchFamily="50" charset="0"/>
              </a:rPr>
              <a:t>Det pågår avklaring om tilpasning av </a:t>
            </a:r>
            <a:r>
              <a:rPr lang="nb-NO" sz="2000" dirty="0" err="1">
                <a:latin typeface="Shape Sans" panose="00000500000000000000" pitchFamily="50" charset="0"/>
              </a:rPr>
              <a:t>Trollstien</a:t>
            </a:r>
            <a:r>
              <a:rPr lang="nb-NO" sz="2000" dirty="0">
                <a:latin typeface="Shape Sans" panose="00000500000000000000" pitchFamily="50" charset="0"/>
              </a:rPr>
              <a:t> forbi veien ved utløpet av Norddalstunnelen.</a:t>
            </a:r>
          </a:p>
        </p:txBody>
      </p:sp>
      <p:sp>
        <p:nvSpPr>
          <p:cNvPr id="2" name="Tittel 1">
            <a:extLst>
              <a:ext uri="{FF2B5EF4-FFF2-40B4-BE49-F238E27FC236}">
                <a16:creationId xmlns:a16="http://schemas.microsoft.com/office/drawing/2014/main" id="{70EDDB61-9D31-5043-B377-CE353E2DA9BC}"/>
              </a:ext>
            </a:extLst>
          </p:cNvPr>
          <p:cNvSpPr>
            <a:spLocks noGrp="1"/>
          </p:cNvSpPr>
          <p:nvPr>
            <p:ph type="title" idx="4294967295"/>
          </p:nvPr>
        </p:nvSpPr>
        <p:spPr>
          <a:xfrm>
            <a:off x="515040" y="764540"/>
            <a:ext cx="11020425" cy="576263"/>
          </a:xfrm>
        </p:spPr>
        <p:txBody>
          <a:bodyPr/>
          <a:lstStyle/>
          <a:p>
            <a:r>
              <a:rPr lang="nb-NO" dirty="0">
                <a:latin typeface="Shape Sans" panose="00000500000000000000" pitchFamily="50" charset="0"/>
              </a:rPr>
              <a:t>Kongsvikdalen</a:t>
            </a:r>
          </a:p>
        </p:txBody>
      </p:sp>
      <p:pic>
        <p:nvPicPr>
          <p:cNvPr id="5" name="Bilde 4">
            <a:extLst>
              <a:ext uri="{FF2B5EF4-FFF2-40B4-BE49-F238E27FC236}">
                <a16:creationId xmlns:a16="http://schemas.microsoft.com/office/drawing/2014/main" id="{594F43A3-9338-96A1-EEE0-06A8F38FCD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096001" cy="6908331"/>
          </a:xfrm>
          <a:prstGeom prst="rect">
            <a:avLst/>
          </a:prstGeom>
        </p:spPr>
      </p:pic>
    </p:spTree>
    <p:extLst>
      <p:ext uri="{BB962C8B-B14F-4D97-AF65-F5344CB8AC3E}">
        <p14:creationId xmlns:p14="http://schemas.microsoft.com/office/powerpoint/2010/main" val="2363777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F62CFA0-3481-8FF0-D656-C5D53C314537}"/>
              </a:ext>
            </a:extLst>
          </p:cNvPr>
          <p:cNvSpPr>
            <a:spLocks noGrp="1"/>
          </p:cNvSpPr>
          <p:nvPr>
            <p:ph type="body" sz="quarter" idx="14"/>
          </p:nvPr>
        </p:nvSpPr>
        <p:spPr>
          <a:xfrm>
            <a:off x="556687" y="2011187"/>
            <a:ext cx="4858593" cy="860400"/>
          </a:xfrm>
        </p:spPr>
        <p:txBody>
          <a:bodyPr/>
          <a:lstStyle/>
          <a:p>
            <a:r>
              <a:rPr lang="nb-NO" sz="2000" dirty="0">
                <a:latin typeface="Shape Sans" panose="00000500000000000000" pitchFamily="50" charset="0"/>
              </a:rPr>
              <a:t>Tursti og landbruksvei under bru over Dalelva.</a:t>
            </a:r>
          </a:p>
        </p:txBody>
      </p:sp>
      <p:sp>
        <p:nvSpPr>
          <p:cNvPr id="2" name="Tittel 1">
            <a:extLst>
              <a:ext uri="{FF2B5EF4-FFF2-40B4-BE49-F238E27FC236}">
                <a16:creationId xmlns:a16="http://schemas.microsoft.com/office/drawing/2014/main" id="{958D35EA-FD8A-31B6-4159-6F8BAC8BCD63}"/>
              </a:ext>
            </a:extLst>
          </p:cNvPr>
          <p:cNvSpPr>
            <a:spLocks noGrp="1"/>
          </p:cNvSpPr>
          <p:nvPr>
            <p:ph type="title" idx="4294967295"/>
          </p:nvPr>
        </p:nvSpPr>
        <p:spPr>
          <a:xfrm>
            <a:off x="585787" y="959403"/>
            <a:ext cx="11020425" cy="576263"/>
          </a:xfrm>
        </p:spPr>
        <p:txBody>
          <a:bodyPr/>
          <a:lstStyle/>
          <a:p>
            <a:r>
              <a:rPr lang="nb-NO" dirty="0">
                <a:latin typeface="Shape Sans" panose="00000500000000000000" pitchFamily="50" charset="0"/>
              </a:rPr>
              <a:t>Fiskefjord</a:t>
            </a:r>
          </a:p>
        </p:txBody>
      </p:sp>
      <p:pic>
        <p:nvPicPr>
          <p:cNvPr id="5" name="Bilde 4">
            <a:extLst>
              <a:ext uri="{FF2B5EF4-FFF2-40B4-BE49-F238E27FC236}">
                <a16:creationId xmlns:a16="http://schemas.microsoft.com/office/drawing/2014/main" id="{6C718398-F326-EE18-0214-6C0A039D93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5280" y="0"/>
            <a:ext cx="6776720" cy="6899720"/>
          </a:xfrm>
          <a:prstGeom prst="rect">
            <a:avLst/>
          </a:prstGeom>
        </p:spPr>
      </p:pic>
    </p:spTree>
    <p:extLst>
      <p:ext uri="{BB962C8B-B14F-4D97-AF65-F5344CB8AC3E}">
        <p14:creationId xmlns:p14="http://schemas.microsoft.com/office/powerpoint/2010/main" val="115566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bilde 8">
            <a:extLst>
              <a:ext uri="{FF2B5EF4-FFF2-40B4-BE49-F238E27FC236}">
                <a16:creationId xmlns:a16="http://schemas.microsoft.com/office/drawing/2014/main" id="{B6CAFA1B-77ED-4EE4-44A3-8386237ED11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0" y="0"/>
            <a:ext cx="12191998" cy="6857998"/>
          </a:xfrm>
        </p:spPr>
      </p:pic>
      <p:sp>
        <p:nvSpPr>
          <p:cNvPr id="5" name="Plassholder for tekst 4">
            <a:extLst>
              <a:ext uri="{FF2B5EF4-FFF2-40B4-BE49-F238E27FC236}">
                <a16:creationId xmlns:a16="http://schemas.microsoft.com/office/drawing/2014/main" id="{38E97495-B9CF-F2BA-3A0F-BAE9ECC2507A}"/>
              </a:ext>
            </a:extLst>
          </p:cNvPr>
          <p:cNvSpPr>
            <a:spLocks noGrp="1"/>
          </p:cNvSpPr>
          <p:nvPr>
            <p:ph type="body" sz="quarter" idx="14"/>
          </p:nvPr>
        </p:nvSpPr>
        <p:spPr>
          <a:xfrm>
            <a:off x="586160" y="4070631"/>
            <a:ext cx="5255840" cy="1903912"/>
          </a:xfrm>
        </p:spPr>
        <p:txBody>
          <a:bodyPr/>
          <a:lstStyle/>
          <a:p>
            <a:r>
              <a:rPr lang="nb-NO" dirty="0"/>
              <a:t>Krysningspunkter for permanent vei</a:t>
            </a:r>
          </a:p>
        </p:txBody>
      </p:sp>
      <p:sp>
        <p:nvSpPr>
          <p:cNvPr id="7" name="Plassholder for tekst 6">
            <a:extLst>
              <a:ext uri="{FF2B5EF4-FFF2-40B4-BE49-F238E27FC236}">
                <a16:creationId xmlns:a16="http://schemas.microsoft.com/office/drawing/2014/main" id="{B957C813-BDEA-A46B-AE12-741AF01E831D}"/>
              </a:ext>
            </a:extLst>
          </p:cNvPr>
          <p:cNvSpPr>
            <a:spLocks noGrp="1"/>
          </p:cNvSpPr>
          <p:nvPr>
            <p:ph type="body" sz="quarter" idx="16"/>
          </p:nvPr>
        </p:nvSpPr>
        <p:spPr/>
        <p:txBody>
          <a:bodyPr/>
          <a:lstStyle/>
          <a:p>
            <a:endParaRPr lang="nb-NO"/>
          </a:p>
        </p:txBody>
      </p:sp>
    </p:spTree>
    <p:extLst>
      <p:ext uri="{BB962C8B-B14F-4D97-AF65-F5344CB8AC3E}">
        <p14:creationId xmlns:p14="http://schemas.microsoft.com/office/powerpoint/2010/main" val="3141463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8AA4C2-1CD2-CCE1-1264-0994D0FDEF69}"/>
              </a:ext>
            </a:extLst>
          </p:cNvPr>
          <p:cNvSpPr>
            <a:spLocks noGrp="1"/>
          </p:cNvSpPr>
          <p:nvPr>
            <p:ph type="title" idx="4294967295"/>
          </p:nvPr>
        </p:nvSpPr>
        <p:spPr>
          <a:xfrm>
            <a:off x="606669" y="845820"/>
            <a:ext cx="11020425" cy="576263"/>
          </a:xfrm>
        </p:spPr>
        <p:txBody>
          <a:bodyPr/>
          <a:lstStyle/>
          <a:p>
            <a:r>
              <a:rPr lang="nb-NO" dirty="0">
                <a:latin typeface="Shape Sans" panose="00000500000000000000" pitchFamily="50" charset="0"/>
              </a:rPr>
              <a:t>Fauskevåg</a:t>
            </a:r>
          </a:p>
        </p:txBody>
      </p:sp>
      <p:sp>
        <p:nvSpPr>
          <p:cNvPr id="6" name="TekstSylinder 5">
            <a:extLst>
              <a:ext uri="{FF2B5EF4-FFF2-40B4-BE49-F238E27FC236}">
                <a16:creationId xmlns:a16="http://schemas.microsoft.com/office/drawing/2014/main" id="{9D3F2DD4-2DEF-DCD0-AA48-F5FD185225D6}"/>
              </a:ext>
            </a:extLst>
          </p:cNvPr>
          <p:cNvSpPr txBox="1"/>
          <p:nvPr/>
        </p:nvSpPr>
        <p:spPr>
          <a:xfrm>
            <a:off x="606669" y="1828799"/>
            <a:ext cx="2614051" cy="646331"/>
          </a:xfrm>
          <a:prstGeom prst="rect">
            <a:avLst/>
          </a:prstGeom>
          <a:noFill/>
        </p:spPr>
        <p:txBody>
          <a:bodyPr wrap="square" rtlCol="0">
            <a:spAutoFit/>
          </a:bodyPr>
          <a:lstStyle/>
          <a:p>
            <a:r>
              <a:rPr lang="nb-NO" dirty="0">
                <a:solidFill>
                  <a:schemeClr val="tx2"/>
                </a:solidFill>
                <a:latin typeface="Shape Sans" panose="00000500000000000000" pitchFamily="50" charset="0"/>
              </a:rPr>
              <a:t>To kulverter for gang og sykkelsti i Fauskevåg.</a:t>
            </a:r>
          </a:p>
        </p:txBody>
      </p:sp>
      <p:pic>
        <p:nvPicPr>
          <p:cNvPr id="10" name="Bilde 9">
            <a:extLst>
              <a:ext uri="{FF2B5EF4-FFF2-40B4-BE49-F238E27FC236}">
                <a16:creationId xmlns:a16="http://schemas.microsoft.com/office/drawing/2014/main" id="{3DD6AD61-E199-6716-337D-BE8CD17B5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0"/>
            <a:ext cx="8382000" cy="6858000"/>
          </a:xfrm>
          <a:prstGeom prst="rect">
            <a:avLst/>
          </a:prstGeom>
        </p:spPr>
      </p:pic>
    </p:spTree>
    <p:extLst>
      <p:ext uri="{BB962C8B-B14F-4D97-AF65-F5344CB8AC3E}">
        <p14:creationId xmlns:p14="http://schemas.microsoft.com/office/powerpoint/2010/main" val="2887217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608E3F-8061-1DEE-38DA-E4DD410C7227}"/>
              </a:ext>
            </a:extLst>
          </p:cNvPr>
          <p:cNvSpPr>
            <a:spLocks noGrp="1"/>
          </p:cNvSpPr>
          <p:nvPr>
            <p:ph type="title" idx="4294967295"/>
          </p:nvPr>
        </p:nvSpPr>
        <p:spPr>
          <a:xfrm>
            <a:off x="763588" y="835660"/>
            <a:ext cx="11022012" cy="576263"/>
          </a:xfrm>
        </p:spPr>
        <p:txBody>
          <a:bodyPr/>
          <a:lstStyle/>
          <a:p>
            <a:r>
              <a:rPr lang="nb-NO" dirty="0"/>
              <a:t>Vollstad</a:t>
            </a:r>
          </a:p>
        </p:txBody>
      </p:sp>
      <p:pic>
        <p:nvPicPr>
          <p:cNvPr id="5" name="Plassholder for innhold 4">
            <a:extLst>
              <a:ext uri="{FF2B5EF4-FFF2-40B4-BE49-F238E27FC236}">
                <a16:creationId xmlns:a16="http://schemas.microsoft.com/office/drawing/2014/main" id="{05B39F04-14CB-3573-A568-9751FD944AD5}"/>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867525" y="0"/>
            <a:ext cx="5324475" cy="6870700"/>
          </a:xfrm>
        </p:spPr>
      </p:pic>
      <p:sp>
        <p:nvSpPr>
          <p:cNvPr id="6" name="TekstSylinder 5">
            <a:extLst>
              <a:ext uri="{FF2B5EF4-FFF2-40B4-BE49-F238E27FC236}">
                <a16:creationId xmlns:a16="http://schemas.microsoft.com/office/drawing/2014/main" id="{26F3D9FA-63DA-3A02-484A-3150A17DD4B0}"/>
              </a:ext>
            </a:extLst>
          </p:cNvPr>
          <p:cNvSpPr txBox="1"/>
          <p:nvPr/>
        </p:nvSpPr>
        <p:spPr>
          <a:xfrm>
            <a:off x="650631" y="1828800"/>
            <a:ext cx="4276969" cy="707886"/>
          </a:xfrm>
          <a:prstGeom prst="rect">
            <a:avLst/>
          </a:prstGeom>
          <a:noFill/>
        </p:spPr>
        <p:txBody>
          <a:bodyPr wrap="square" rtlCol="0">
            <a:spAutoFit/>
          </a:bodyPr>
          <a:lstStyle/>
          <a:p>
            <a:r>
              <a:rPr lang="nb-NO" sz="2000" dirty="0">
                <a:solidFill>
                  <a:schemeClr val="tx2"/>
                </a:solidFill>
                <a:latin typeface="Shape Sans" panose="00000500000000000000" pitchFamily="50" charset="0"/>
              </a:rPr>
              <a:t>Tre kulverter på Vollstad tilknyttet eksisterende traktorveier</a:t>
            </a:r>
          </a:p>
        </p:txBody>
      </p:sp>
    </p:spTree>
    <p:extLst>
      <p:ext uri="{BB962C8B-B14F-4D97-AF65-F5344CB8AC3E}">
        <p14:creationId xmlns:p14="http://schemas.microsoft.com/office/powerpoint/2010/main" val="34851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591D43AD-FCB4-527B-677E-BC25DBE32F45}"/>
              </a:ext>
            </a:extLst>
          </p:cNvPr>
          <p:cNvSpPr>
            <a:spLocks noGrp="1"/>
          </p:cNvSpPr>
          <p:nvPr>
            <p:ph type="body" sz="quarter" idx="14"/>
          </p:nvPr>
        </p:nvSpPr>
        <p:spPr>
          <a:xfrm>
            <a:off x="576131" y="2336307"/>
            <a:ext cx="5022029" cy="860400"/>
          </a:xfrm>
        </p:spPr>
        <p:txBody>
          <a:bodyPr/>
          <a:lstStyle/>
          <a:p>
            <a:pPr marL="6350" indent="0">
              <a:buNone/>
            </a:pPr>
            <a:r>
              <a:rPr lang="nb-NO" sz="2000" dirty="0">
                <a:latin typeface="Shape Sans" panose="00000500000000000000" pitchFamily="50" charset="0"/>
              </a:rPr>
              <a:t>Kryssing fra parkeringsplass kollektivknutepunkt til gang- og sykkelsti under kulvert.</a:t>
            </a:r>
          </a:p>
        </p:txBody>
      </p:sp>
      <p:sp>
        <p:nvSpPr>
          <p:cNvPr id="2" name="Tittel 1">
            <a:extLst>
              <a:ext uri="{FF2B5EF4-FFF2-40B4-BE49-F238E27FC236}">
                <a16:creationId xmlns:a16="http://schemas.microsoft.com/office/drawing/2014/main" id="{3E9D10E0-0507-F789-15E0-B3979670E858}"/>
              </a:ext>
            </a:extLst>
          </p:cNvPr>
          <p:cNvSpPr>
            <a:spLocks noGrp="1"/>
          </p:cNvSpPr>
          <p:nvPr>
            <p:ph type="title" idx="4294967295"/>
          </p:nvPr>
        </p:nvSpPr>
        <p:spPr>
          <a:xfrm>
            <a:off x="576131" y="947420"/>
            <a:ext cx="11020425" cy="576263"/>
          </a:xfrm>
        </p:spPr>
        <p:txBody>
          <a:bodyPr/>
          <a:lstStyle/>
          <a:p>
            <a:r>
              <a:rPr lang="nb-NO" dirty="0">
                <a:latin typeface="Shape Sans" panose="00000500000000000000" pitchFamily="50" charset="0"/>
              </a:rPr>
              <a:t>Tjeldsundkroa - Steinsland</a:t>
            </a:r>
          </a:p>
        </p:txBody>
      </p:sp>
      <p:pic>
        <p:nvPicPr>
          <p:cNvPr id="5" name="Bilde 4">
            <a:extLst>
              <a:ext uri="{FF2B5EF4-FFF2-40B4-BE49-F238E27FC236}">
                <a16:creationId xmlns:a16="http://schemas.microsoft.com/office/drawing/2014/main" id="{A8A297E7-8B3A-08FF-B420-2B20AB08B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1280" y="0"/>
            <a:ext cx="4490720" cy="6884869"/>
          </a:xfrm>
          <a:prstGeom prst="rect">
            <a:avLst/>
          </a:prstGeom>
        </p:spPr>
      </p:pic>
    </p:spTree>
    <p:extLst>
      <p:ext uri="{BB962C8B-B14F-4D97-AF65-F5344CB8AC3E}">
        <p14:creationId xmlns:p14="http://schemas.microsoft.com/office/powerpoint/2010/main" val="2375977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B0E8862-0FA1-7A19-2772-BAE49C21F580}"/>
              </a:ext>
            </a:extLst>
          </p:cNvPr>
          <p:cNvSpPr>
            <a:spLocks noGrp="1"/>
          </p:cNvSpPr>
          <p:nvPr>
            <p:ph type="body" sz="quarter" idx="14"/>
          </p:nvPr>
        </p:nvSpPr>
        <p:spPr>
          <a:xfrm>
            <a:off x="565840" y="1759280"/>
            <a:ext cx="4016320" cy="860400"/>
          </a:xfrm>
        </p:spPr>
        <p:txBody>
          <a:bodyPr>
            <a:normAutofit fontScale="25000" lnSpcReduction="20000"/>
          </a:bodyPr>
          <a:lstStyle/>
          <a:p>
            <a:pPr>
              <a:lnSpc>
                <a:spcPts val="2600"/>
              </a:lnSpc>
              <a:spcBef>
                <a:spcPts val="600"/>
              </a:spcBef>
            </a:pPr>
            <a:r>
              <a:rPr lang="nb-NO" sz="6200" dirty="0">
                <a:latin typeface="Shape Sans" panose="00000500000000000000" pitchFamily="50" charset="0"/>
              </a:rPr>
              <a:t>K241 – Bru over </a:t>
            </a:r>
            <a:r>
              <a:rPr lang="nb-NO" sz="6200" dirty="0" err="1">
                <a:latin typeface="Shape Sans" panose="00000500000000000000" pitchFamily="50" charset="0"/>
              </a:rPr>
              <a:t>Gausvikelva</a:t>
            </a:r>
            <a:r>
              <a:rPr lang="nb-NO" sz="6200" dirty="0">
                <a:latin typeface="Shape Sans" panose="00000500000000000000" pitchFamily="50" charset="0"/>
              </a:rPr>
              <a:t>.</a:t>
            </a:r>
          </a:p>
          <a:p>
            <a:pPr lvl="1">
              <a:lnSpc>
                <a:spcPts val="2600"/>
              </a:lnSpc>
              <a:spcBef>
                <a:spcPts val="600"/>
              </a:spcBef>
            </a:pPr>
            <a:r>
              <a:rPr lang="nb-NO" sz="6200" dirty="0">
                <a:latin typeface="Shape Sans" panose="00000500000000000000" pitchFamily="50" charset="0"/>
              </a:rPr>
              <a:t>Tilkobling mot Laukliveien på østsiden av </a:t>
            </a:r>
            <a:r>
              <a:rPr lang="nb-NO" sz="6200" dirty="0" err="1">
                <a:latin typeface="Shape Sans" panose="00000500000000000000" pitchFamily="50" charset="0"/>
              </a:rPr>
              <a:t>Gausvikelva</a:t>
            </a:r>
            <a:endParaRPr lang="nb-NO" sz="6200" dirty="0">
              <a:latin typeface="Shape Sans" panose="00000500000000000000" pitchFamily="50" charset="0"/>
            </a:endParaRPr>
          </a:p>
          <a:p>
            <a:pPr lvl="1">
              <a:lnSpc>
                <a:spcPts val="2600"/>
              </a:lnSpc>
              <a:spcBef>
                <a:spcPts val="600"/>
              </a:spcBef>
            </a:pPr>
            <a:r>
              <a:rPr lang="nb-NO" sz="6200" dirty="0">
                <a:latin typeface="Shape Sans" panose="00000500000000000000" pitchFamily="50" charset="0"/>
              </a:rPr>
              <a:t>Tilkobling mot traktorvei øst for </a:t>
            </a:r>
            <a:r>
              <a:rPr lang="nb-NO" sz="6200" dirty="0" err="1">
                <a:latin typeface="Shape Sans" panose="00000500000000000000" pitchFamily="50" charset="0"/>
              </a:rPr>
              <a:t>Gausvikelva</a:t>
            </a:r>
            <a:endParaRPr lang="nb-NO" sz="6200" dirty="0">
              <a:latin typeface="Shape Sans" panose="00000500000000000000" pitchFamily="50" charset="0"/>
            </a:endParaRPr>
          </a:p>
          <a:p>
            <a:pPr>
              <a:lnSpc>
                <a:spcPts val="2600"/>
              </a:lnSpc>
              <a:spcBef>
                <a:spcPts val="600"/>
              </a:spcBef>
            </a:pPr>
            <a:r>
              <a:rPr lang="nb-NO" sz="6200" dirty="0">
                <a:latin typeface="Shape Sans" panose="00000500000000000000" pitchFamily="50" charset="0"/>
              </a:rPr>
              <a:t>K240 – Bru over </a:t>
            </a:r>
            <a:r>
              <a:rPr lang="nb-NO" sz="6200" dirty="0" err="1">
                <a:latin typeface="Shape Sans" panose="00000500000000000000" pitchFamily="50" charset="0"/>
              </a:rPr>
              <a:t>Storelva</a:t>
            </a:r>
            <a:endParaRPr lang="nb-NO" sz="6200" dirty="0">
              <a:latin typeface="Shape Sans" panose="00000500000000000000" pitchFamily="50" charset="0"/>
            </a:endParaRPr>
          </a:p>
          <a:p>
            <a:pPr lvl="1">
              <a:lnSpc>
                <a:spcPts val="2600"/>
              </a:lnSpc>
              <a:spcBef>
                <a:spcPts val="600"/>
              </a:spcBef>
            </a:pPr>
            <a:r>
              <a:rPr lang="nb-NO" sz="6200" dirty="0">
                <a:latin typeface="Shape Sans" panose="00000500000000000000" pitchFamily="50" charset="0"/>
              </a:rPr>
              <a:t>Gang og sykkelsti under K240 øst for </a:t>
            </a:r>
            <a:r>
              <a:rPr lang="nb-NO" sz="6200" dirty="0" err="1">
                <a:latin typeface="Shape Sans" panose="00000500000000000000" pitchFamily="50" charset="0"/>
              </a:rPr>
              <a:t>Storelva</a:t>
            </a:r>
            <a:endParaRPr lang="nb-NO" sz="6200" dirty="0">
              <a:latin typeface="Shape Sans" panose="00000500000000000000" pitchFamily="50" charset="0"/>
            </a:endParaRPr>
          </a:p>
          <a:p>
            <a:pPr lvl="1">
              <a:lnSpc>
                <a:spcPts val="2600"/>
              </a:lnSpc>
              <a:spcBef>
                <a:spcPts val="600"/>
              </a:spcBef>
            </a:pPr>
            <a:r>
              <a:rPr lang="nb-NO" sz="6200" dirty="0">
                <a:latin typeface="Shape Sans" panose="00000500000000000000" pitchFamily="50" charset="0"/>
              </a:rPr>
              <a:t>Landbruksvei under K240 sør  for </a:t>
            </a:r>
            <a:r>
              <a:rPr lang="nb-NO" sz="6200" dirty="0" err="1">
                <a:latin typeface="Shape Sans" panose="00000500000000000000" pitchFamily="50" charset="0"/>
              </a:rPr>
              <a:t>Storelva</a:t>
            </a:r>
            <a:endParaRPr lang="nb-NO" sz="6200" dirty="0">
              <a:latin typeface="Shape Sans" panose="00000500000000000000" pitchFamily="50" charset="0"/>
            </a:endParaRPr>
          </a:p>
          <a:p>
            <a:pPr marL="457200" lvl="1" indent="0">
              <a:lnSpc>
                <a:spcPts val="2600"/>
              </a:lnSpc>
              <a:spcBef>
                <a:spcPts val="600"/>
              </a:spcBef>
              <a:buNone/>
            </a:pPr>
            <a:endParaRPr lang="nb-NO" dirty="0"/>
          </a:p>
        </p:txBody>
      </p:sp>
      <p:sp>
        <p:nvSpPr>
          <p:cNvPr id="2" name="Tittel 1">
            <a:extLst>
              <a:ext uri="{FF2B5EF4-FFF2-40B4-BE49-F238E27FC236}">
                <a16:creationId xmlns:a16="http://schemas.microsoft.com/office/drawing/2014/main" id="{E8E5E515-424E-6E77-8105-684CD96046F4}"/>
              </a:ext>
            </a:extLst>
          </p:cNvPr>
          <p:cNvSpPr>
            <a:spLocks noGrp="1"/>
          </p:cNvSpPr>
          <p:nvPr>
            <p:ph type="title" idx="4294967295"/>
          </p:nvPr>
        </p:nvSpPr>
        <p:spPr>
          <a:xfrm>
            <a:off x="585787" y="764540"/>
            <a:ext cx="11020425" cy="576263"/>
          </a:xfrm>
        </p:spPr>
        <p:txBody>
          <a:bodyPr/>
          <a:lstStyle/>
          <a:p>
            <a:r>
              <a:rPr lang="nb-NO" dirty="0">
                <a:latin typeface="Shape Sans" panose="00000500000000000000" pitchFamily="50" charset="0"/>
              </a:rPr>
              <a:t>Gausvik	</a:t>
            </a:r>
          </a:p>
        </p:txBody>
      </p:sp>
      <p:pic>
        <p:nvPicPr>
          <p:cNvPr id="5" name="Bilde 4">
            <a:extLst>
              <a:ext uri="{FF2B5EF4-FFF2-40B4-BE49-F238E27FC236}">
                <a16:creationId xmlns:a16="http://schemas.microsoft.com/office/drawing/2014/main" id="{3C4838CC-8555-D946-DDC7-19754C61EE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5990" y="-15240"/>
            <a:ext cx="7396010" cy="6873240"/>
          </a:xfrm>
          <a:prstGeom prst="rect">
            <a:avLst/>
          </a:prstGeom>
        </p:spPr>
      </p:pic>
    </p:spTree>
    <p:extLst>
      <p:ext uri="{BB962C8B-B14F-4D97-AF65-F5344CB8AC3E}">
        <p14:creationId xmlns:p14="http://schemas.microsoft.com/office/powerpoint/2010/main" val="520858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B220DF7D-1082-4AA9-2B14-CDD43ED40736}"/>
              </a:ext>
            </a:extLst>
          </p:cNvPr>
          <p:cNvSpPr>
            <a:spLocks noGrp="1"/>
          </p:cNvSpPr>
          <p:nvPr>
            <p:ph type="body" sz="quarter" idx="14"/>
          </p:nvPr>
        </p:nvSpPr>
        <p:spPr>
          <a:xfrm>
            <a:off x="585787" y="2293743"/>
            <a:ext cx="3071440" cy="421200"/>
          </a:xfrm>
        </p:spPr>
        <p:txBody>
          <a:bodyPr/>
          <a:lstStyle/>
          <a:p>
            <a:r>
              <a:rPr lang="nb-NO" sz="2000" dirty="0">
                <a:latin typeface="Shape Sans" panose="00000500000000000000" pitchFamily="50" charset="0"/>
              </a:rPr>
              <a:t>To kulverter på Haukebø tilknyttet traktorveier.</a:t>
            </a:r>
          </a:p>
        </p:txBody>
      </p:sp>
      <p:sp>
        <p:nvSpPr>
          <p:cNvPr id="2" name="Tittel 1">
            <a:extLst>
              <a:ext uri="{FF2B5EF4-FFF2-40B4-BE49-F238E27FC236}">
                <a16:creationId xmlns:a16="http://schemas.microsoft.com/office/drawing/2014/main" id="{6A10049D-E62B-BA83-37CC-9A6BB38322A3}"/>
              </a:ext>
            </a:extLst>
          </p:cNvPr>
          <p:cNvSpPr>
            <a:spLocks noGrp="1"/>
          </p:cNvSpPr>
          <p:nvPr>
            <p:ph type="title" idx="4294967295"/>
          </p:nvPr>
        </p:nvSpPr>
        <p:spPr>
          <a:xfrm>
            <a:off x="585787" y="1069340"/>
            <a:ext cx="11020425" cy="576263"/>
          </a:xfrm>
        </p:spPr>
        <p:txBody>
          <a:bodyPr/>
          <a:lstStyle/>
          <a:p>
            <a:r>
              <a:rPr lang="nb-NO" dirty="0">
                <a:latin typeface="Shape Sans" panose="00000500000000000000" pitchFamily="50" charset="0"/>
              </a:rPr>
              <a:t>Haukebø</a:t>
            </a:r>
          </a:p>
        </p:txBody>
      </p:sp>
      <p:pic>
        <p:nvPicPr>
          <p:cNvPr id="5" name="Bilde 4">
            <a:extLst>
              <a:ext uri="{FF2B5EF4-FFF2-40B4-BE49-F238E27FC236}">
                <a16:creationId xmlns:a16="http://schemas.microsoft.com/office/drawing/2014/main" id="{872F6394-CB45-19E4-0867-D650CD618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9653" y="0"/>
            <a:ext cx="6962348" cy="6858000"/>
          </a:xfrm>
          <a:prstGeom prst="rect">
            <a:avLst/>
          </a:prstGeom>
        </p:spPr>
      </p:pic>
    </p:spTree>
    <p:extLst>
      <p:ext uri="{BB962C8B-B14F-4D97-AF65-F5344CB8AC3E}">
        <p14:creationId xmlns:p14="http://schemas.microsoft.com/office/powerpoint/2010/main" val="3307112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7F1A8CB-5B4A-F59F-9801-583FF38111E1}"/>
              </a:ext>
            </a:extLst>
          </p:cNvPr>
          <p:cNvSpPr>
            <a:spLocks noGrp="1"/>
          </p:cNvSpPr>
          <p:nvPr>
            <p:ph type="body" sz="quarter" idx="14"/>
          </p:nvPr>
        </p:nvSpPr>
        <p:spPr>
          <a:xfrm>
            <a:off x="689112" y="1938338"/>
            <a:ext cx="4401048" cy="860400"/>
          </a:xfrm>
        </p:spPr>
        <p:txBody>
          <a:bodyPr/>
          <a:lstStyle/>
          <a:p>
            <a:r>
              <a:rPr lang="nb-NO" sz="2000" dirty="0">
                <a:latin typeface="Shape Sans" panose="00000500000000000000" pitchFamily="50" charset="0"/>
              </a:rPr>
              <a:t>To kulverter som kobles på eksisterende landbruksveier.</a:t>
            </a:r>
          </a:p>
          <a:p>
            <a:endParaRPr lang="nb-NO" sz="2000" dirty="0">
              <a:latin typeface="Shape Sans" panose="00000500000000000000" pitchFamily="50" charset="0"/>
            </a:endParaRPr>
          </a:p>
          <a:p>
            <a:r>
              <a:rPr lang="nb-NO" sz="2000" dirty="0">
                <a:latin typeface="Shape Sans" panose="00000500000000000000" pitchFamily="50" charset="0"/>
              </a:rPr>
              <a:t>Traktorvei under K233 nord for </a:t>
            </a:r>
            <a:r>
              <a:rPr lang="nb-NO" sz="2000" dirty="0" err="1">
                <a:latin typeface="Shape Sans" panose="00000500000000000000" pitchFamily="50" charset="0"/>
              </a:rPr>
              <a:t>Årbogelva</a:t>
            </a:r>
            <a:r>
              <a:rPr lang="nb-NO" sz="2000" dirty="0">
                <a:latin typeface="Shape Sans" panose="00000500000000000000" pitchFamily="50" charset="0"/>
              </a:rPr>
              <a:t>.</a:t>
            </a:r>
          </a:p>
        </p:txBody>
      </p:sp>
      <p:sp>
        <p:nvSpPr>
          <p:cNvPr id="2" name="Tittel 1">
            <a:extLst>
              <a:ext uri="{FF2B5EF4-FFF2-40B4-BE49-F238E27FC236}">
                <a16:creationId xmlns:a16="http://schemas.microsoft.com/office/drawing/2014/main" id="{C6F6C6C7-B639-63D8-7478-C1115A850FAD}"/>
              </a:ext>
            </a:extLst>
          </p:cNvPr>
          <p:cNvSpPr>
            <a:spLocks noGrp="1"/>
          </p:cNvSpPr>
          <p:nvPr>
            <p:ph type="title" idx="4294967295"/>
          </p:nvPr>
        </p:nvSpPr>
        <p:spPr>
          <a:xfrm>
            <a:off x="689112" y="752158"/>
            <a:ext cx="11022012" cy="576262"/>
          </a:xfrm>
        </p:spPr>
        <p:txBody>
          <a:bodyPr/>
          <a:lstStyle/>
          <a:p>
            <a:r>
              <a:rPr lang="nb-NO" dirty="0">
                <a:latin typeface="Shape Sans" panose="00000500000000000000" pitchFamily="50" charset="0"/>
              </a:rPr>
              <a:t>Årbogen</a:t>
            </a:r>
          </a:p>
        </p:txBody>
      </p:sp>
      <p:pic>
        <p:nvPicPr>
          <p:cNvPr id="5" name="Bilde 4">
            <a:extLst>
              <a:ext uri="{FF2B5EF4-FFF2-40B4-BE49-F238E27FC236}">
                <a16:creationId xmlns:a16="http://schemas.microsoft.com/office/drawing/2014/main" id="{6A0BD181-078C-E829-2FF3-5AB45753C5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480" y="0"/>
            <a:ext cx="6827520" cy="6859247"/>
          </a:xfrm>
          <a:prstGeom prst="rect">
            <a:avLst/>
          </a:prstGeom>
        </p:spPr>
      </p:pic>
    </p:spTree>
    <p:extLst>
      <p:ext uri="{BB962C8B-B14F-4D97-AF65-F5344CB8AC3E}">
        <p14:creationId xmlns:p14="http://schemas.microsoft.com/office/powerpoint/2010/main" val="1283434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8B3CC85-DADB-1654-DF4D-4C6EE4A72B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493" y="0"/>
            <a:ext cx="12613933" cy="6858000"/>
          </a:xfrm>
          <a:prstGeom prst="rect">
            <a:avLst/>
          </a:prstGeom>
        </p:spPr>
      </p:pic>
      <p:sp>
        <p:nvSpPr>
          <p:cNvPr id="3" name="Plassholder for innhold 2">
            <a:extLst>
              <a:ext uri="{FF2B5EF4-FFF2-40B4-BE49-F238E27FC236}">
                <a16:creationId xmlns:a16="http://schemas.microsoft.com/office/drawing/2014/main" id="{29BA0E73-8161-37E0-0B02-29AFB6579EF1}"/>
              </a:ext>
            </a:extLst>
          </p:cNvPr>
          <p:cNvSpPr>
            <a:spLocks noGrp="1"/>
          </p:cNvSpPr>
          <p:nvPr>
            <p:ph type="body" sz="quarter" idx="14"/>
          </p:nvPr>
        </p:nvSpPr>
        <p:spPr>
          <a:xfrm>
            <a:off x="576131" y="1432559"/>
            <a:ext cx="4808669" cy="213361"/>
          </a:xfrm>
        </p:spPr>
        <p:txBody>
          <a:bodyPr/>
          <a:lstStyle/>
          <a:p>
            <a:r>
              <a:rPr lang="nb-NO" sz="2400" dirty="0">
                <a:latin typeface="Shape Sans" panose="00000500000000000000" pitchFamily="50" charset="0"/>
              </a:rPr>
              <a:t>Fire kulverter for landbruksveier.</a:t>
            </a:r>
          </a:p>
        </p:txBody>
      </p:sp>
      <p:sp>
        <p:nvSpPr>
          <p:cNvPr id="2" name="Tittel 1">
            <a:extLst>
              <a:ext uri="{FF2B5EF4-FFF2-40B4-BE49-F238E27FC236}">
                <a16:creationId xmlns:a16="http://schemas.microsoft.com/office/drawing/2014/main" id="{ECB04E7C-6883-6CAA-005C-1E58B4746DED}"/>
              </a:ext>
            </a:extLst>
          </p:cNvPr>
          <p:cNvSpPr>
            <a:spLocks noGrp="1"/>
          </p:cNvSpPr>
          <p:nvPr>
            <p:ph type="title" idx="4294967295"/>
          </p:nvPr>
        </p:nvSpPr>
        <p:spPr>
          <a:xfrm>
            <a:off x="576131" y="632460"/>
            <a:ext cx="11020425" cy="576263"/>
          </a:xfrm>
        </p:spPr>
        <p:txBody>
          <a:bodyPr/>
          <a:lstStyle/>
          <a:p>
            <a:r>
              <a:rPr lang="nb-NO" dirty="0" err="1">
                <a:latin typeface="Shape Sans" panose="00000500000000000000" pitchFamily="50" charset="0"/>
              </a:rPr>
              <a:t>Hårvika</a:t>
            </a:r>
            <a:endParaRPr lang="nb-NO" dirty="0">
              <a:latin typeface="Shape Sans" panose="00000500000000000000" pitchFamily="50" charset="0"/>
            </a:endParaRPr>
          </a:p>
        </p:txBody>
      </p:sp>
    </p:spTree>
    <p:extLst>
      <p:ext uri="{BB962C8B-B14F-4D97-AF65-F5344CB8AC3E}">
        <p14:creationId xmlns:p14="http://schemas.microsoft.com/office/powerpoint/2010/main" val="3476952829"/>
      </p:ext>
    </p:extLst>
  </p:cSld>
  <p:clrMapOvr>
    <a:masterClrMapping/>
  </p:clrMapOvr>
</p:sld>
</file>

<file path=ppt/theme/theme1.xml><?xml version="1.0" encoding="utf-8"?>
<a:theme xmlns:a="http://schemas.openxmlformats.org/drawingml/2006/main" name="Skanska Gray (Presentation)">
  <a:themeElements>
    <a:clrScheme name="Custom 1">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FFFFFF"/>
      </a:accent6>
      <a:hlink>
        <a:srgbClr val="143275"/>
      </a:hlink>
      <a:folHlink>
        <a:srgbClr val="143275"/>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accent1"/>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Presentation8" id="{95C4573A-7885-4DC3-B21E-BE999AEBD497}" vid="{C26452B8-6528-487D-BBE0-FB8C6C77B404}"/>
    </a:ext>
  </a:extLst>
</a:theme>
</file>

<file path=ppt/theme/theme2.xml><?xml version="1.0" encoding="utf-8"?>
<a:theme xmlns:a="http://schemas.openxmlformats.org/drawingml/2006/main" name="Skanska White (Documentation)">
  <a:themeElements>
    <a:clrScheme name="Skanska 2">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ECECEC"/>
      </a:accent6>
      <a:hlink>
        <a:srgbClr val="FFFFFF"/>
      </a:hlink>
      <a:folHlink>
        <a:srgbClr val="FFFFFF"/>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spc="40" dirty="0" smtClean="0">
            <a:solidFill>
              <a:schemeClr val="tx2"/>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Presentation8" id="{95C4573A-7885-4DC3-B21E-BE999AEBD497}" vid="{4C55D475-47F3-4379-8724-722D06A9D1A6}"/>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8</TotalTime>
  <Words>184</Words>
  <Application>Microsoft Office PowerPoint</Application>
  <PresentationFormat>Widescreen</PresentationFormat>
  <Paragraphs>37</Paragraphs>
  <Slides>13</Slides>
  <Notes>0</Notes>
  <HiddenSlides>0</HiddenSlides>
  <MMClips>0</MMClips>
  <ScaleCrop>false</ScaleCrop>
  <HeadingPairs>
    <vt:vector size="6" baseType="variant">
      <vt:variant>
        <vt:lpstr>Brukte skrifter</vt:lpstr>
      </vt:variant>
      <vt:variant>
        <vt:i4>4</vt:i4>
      </vt:variant>
      <vt:variant>
        <vt:lpstr>Tema</vt:lpstr>
      </vt:variant>
      <vt:variant>
        <vt:i4>2</vt:i4>
      </vt:variant>
      <vt:variant>
        <vt:lpstr>Lysbildetitler</vt:lpstr>
      </vt:variant>
      <vt:variant>
        <vt:i4>13</vt:i4>
      </vt:variant>
    </vt:vector>
  </HeadingPairs>
  <TitlesOfParts>
    <vt:vector size="19" baseType="lpstr">
      <vt:lpstr>Arial</vt:lpstr>
      <vt:lpstr>Calibri</vt:lpstr>
      <vt:lpstr>Shape Sans</vt:lpstr>
      <vt:lpstr>System Font Regular</vt:lpstr>
      <vt:lpstr>Skanska Gray (Presentation)</vt:lpstr>
      <vt:lpstr>Skanska White (Documentation)</vt:lpstr>
      <vt:lpstr>PowerPoint-presentasjon</vt:lpstr>
      <vt:lpstr>PowerPoint-presentasjon</vt:lpstr>
      <vt:lpstr>Fauskevåg</vt:lpstr>
      <vt:lpstr>Vollstad</vt:lpstr>
      <vt:lpstr>Tjeldsundkroa - Steinsland</vt:lpstr>
      <vt:lpstr>Gausvik </vt:lpstr>
      <vt:lpstr>Haukebø</vt:lpstr>
      <vt:lpstr>Årbogen</vt:lpstr>
      <vt:lpstr>Hårvika</vt:lpstr>
      <vt:lpstr>Sæter</vt:lpstr>
      <vt:lpstr>Ulvik</vt:lpstr>
      <vt:lpstr>Kongsvikdalen</vt:lpstr>
      <vt:lpstr>Fiskefjord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Sandøy, Ingrid Marie</dc:creator>
  <cp:lastModifiedBy>Sandøy, Ingrid Marie</cp:lastModifiedBy>
  <cp:revision>1</cp:revision>
  <dcterms:created xsi:type="dcterms:W3CDTF">2024-09-24T10:50:46Z</dcterms:created>
  <dcterms:modified xsi:type="dcterms:W3CDTF">2024-09-24T10:59:21Z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379ec1e-7734-4071-a4b9-9f091c05fa90_Enabled">
    <vt:lpwstr>true</vt:lpwstr>
  </property>
  <property fmtid="{D5CDD505-2E9C-101B-9397-08002B2CF9AE}" pid="3" name="MSIP_Label_6379ec1e-7734-4071-a4b9-9f091c05fa90_SetDate">
    <vt:lpwstr>2021-12-06T07:54:12Z</vt:lpwstr>
  </property>
  <property fmtid="{D5CDD505-2E9C-101B-9397-08002B2CF9AE}" pid="4" name="MSIP_Label_6379ec1e-7734-4071-a4b9-9f091c05fa90_Method">
    <vt:lpwstr>Standard</vt:lpwstr>
  </property>
  <property fmtid="{D5CDD505-2E9C-101B-9397-08002B2CF9AE}" pid="5" name="MSIP_Label_6379ec1e-7734-4071-a4b9-9f091c05fa90_Name">
    <vt:lpwstr>General-No-Marking</vt:lpwstr>
  </property>
  <property fmtid="{D5CDD505-2E9C-101B-9397-08002B2CF9AE}" pid="6" name="MSIP_Label_6379ec1e-7734-4071-a4b9-9f091c05fa90_SiteId">
    <vt:lpwstr>33dab507-5210-4075-805b-f2717d8cfa74</vt:lpwstr>
  </property>
  <property fmtid="{D5CDD505-2E9C-101B-9397-08002B2CF9AE}" pid="7" name="MSIP_Label_6379ec1e-7734-4071-a4b9-9f091c05fa90_ActionId">
    <vt:lpwstr>ffeea1b0-5e4e-4655-9792-f5f4cd19fb97</vt:lpwstr>
  </property>
  <property fmtid="{D5CDD505-2E9C-101B-9397-08002B2CF9AE}" pid="8" name="MSIP_Label_6379ec1e-7734-4071-a4b9-9f091c05fa90_ContentBits">
    <vt:lpwstr>0</vt:lpwstr>
  </property>
</Properties>
</file>