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701" r:id="rId6"/>
  </p:sldMasterIdLst>
  <p:notesMasterIdLst>
    <p:notesMasterId r:id="rId21"/>
  </p:notesMasterIdLst>
  <p:sldIdLst>
    <p:sldId id="1426" r:id="rId7"/>
    <p:sldId id="361" r:id="rId8"/>
    <p:sldId id="362" r:id="rId9"/>
    <p:sldId id="363" r:id="rId10"/>
    <p:sldId id="364" r:id="rId11"/>
    <p:sldId id="365" r:id="rId12"/>
    <p:sldId id="367" r:id="rId13"/>
    <p:sldId id="256" r:id="rId14"/>
    <p:sldId id="1420" r:id="rId15"/>
    <p:sldId id="1424" r:id="rId16"/>
    <p:sldId id="1421" r:id="rId17"/>
    <p:sldId id="1425" r:id="rId18"/>
    <p:sldId id="1422" r:id="rId19"/>
    <p:sldId id="14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FFFFF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B178A8-3AC6-4127-A424-A5ACEAEB119F}" v="12" dt="2023-08-31T12:33:22.535"/>
    <p1510:client id="{EF194082-DC6C-47C5-B4E8-4C69A0463DFF}" v="6" dt="2023-08-31T11:48:25.201"/>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4" d="100"/>
          <a:sy n="154" d="100"/>
        </p:scale>
        <p:origin x="534" y="132"/>
      </p:cViewPr>
      <p:guideLst>
        <p:guide orient="horz" pos="246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ington, Kathrine" userId="d5695db2-cfe6-4f7d-9b66-a3e0d9f5a926" providerId="ADAL" clId="{3F25FA66-77FB-457B-A0F6-8A8123CD6E0B}"/>
    <pc:docChg chg="modSld">
      <pc:chgData name="Billington, Kathrine" userId="d5695db2-cfe6-4f7d-9b66-a3e0d9f5a926" providerId="ADAL" clId="{3F25FA66-77FB-457B-A0F6-8A8123CD6E0B}" dt="2023-05-05T10:52:35.075" v="14" actId="207"/>
      <pc:docMkLst>
        <pc:docMk/>
      </pc:docMkLst>
      <pc:sldChg chg="modSp mod">
        <pc:chgData name="Billington, Kathrine" userId="d5695db2-cfe6-4f7d-9b66-a3e0d9f5a926" providerId="ADAL" clId="{3F25FA66-77FB-457B-A0F6-8A8123CD6E0B}" dt="2023-05-05T10:52:35.075" v="14" actId="207"/>
        <pc:sldMkLst>
          <pc:docMk/>
          <pc:sldMk cId="1437749436" sldId="360"/>
        </pc:sldMkLst>
        <pc:spChg chg="mod">
          <ac:chgData name="Billington, Kathrine" userId="d5695db2-cfe6-4f7d-9b66-a3e0d9f5a926" providerId="ADAL" clId="{3F25FA66-77FB-457B-A0F6-8A8123CD6E0B}" dt="2023-05-05T10:52:35.075" v="14" actId="207"/>
          <ac:spMkLst>
            <pc:docMk/>
            <pc:sldMk cId="1437749436" sldId="360"/>
            <ac:spMk id="112" creationId="{AE30DDEB-0ED4-35E0-C731-7020E8648DF3}"/>
          </ac:spMkLst>
        </pc:spChg>
      </pc:sldChg>
    </pc:docChg>
  </pc:docChgLst>
  <pc:docChgLst>
    <pc:chgData name="Bruun, Oddmund" userId="7f7ec2af-9095-4952-bc50-993afc6de22a" providerId="ADAL" clId="{A5FC93C9-6B61-4A14-BA6C-95618D242057}"/>
    <pc:docChg chg="custSel addSld modSld">
      <pc:chgData name="Bruun, Oddmund" userId="7f7ec2af-9095-4952-bc50-993afc6de22a" providerId="ADAL" clId="{A5FC93C9-6B61-4A14-BA6C-95618D242057}" dt="2023-06-27T08:36:07.533" v="240" actId="20577"/>
      <pc:docMkLst>
        <pc:docMk/>
      </pc:docMkLst>
      <pc:sldChg chg="addSp delSp modSp mod">
        <pc:chgData name="Bruun, Oddmund" userId="7f7ec2af-9095-4952-bc50-993afc6de22a" providerId="ADAL" clId="{A5FC93C9-6B61-4A14-BA6C-95618D242057}" dt="2023-06-21T08:29:04.454" v="124" actId="20577"/>
        <pc:sldMkLst>
          <pc:docMk/>
          <pc:sldMk cId="1437749436" sldId="360"/>
        </pc:sldMkLst>
        <pc:spChg chg="add del mod">
          <ac:chgData name="Bruun, Oddmund" userId="7f7ec2af-9095-4952-bc50-993afc6de22a" providerId="ADAL" clId="{A5FC93C9-6B61-4A14-BA6C-95618D242057}" dt="2023-06-21T08:28:45.401" v="102" actId="478"/>
          <ac:spMkLst>
            <pc:docMk/>
            <pc:sldMk cId="1437749436" sldId="360"/>
            <ac:spMk id="4" creationId="{5BDFDFF1-35FF-2B2A-EB27-416D62A0FC59}"/>
          </ac:spMkLst>
        </pc:spChg>
        <pc:spChg chg="add mod">
          <ac:chgData name="Bruun, Oddmund" userId="7f7ec2af-9095-4952-bc50-993afc6de22a" providerId="ADAL" clId="{A5FC93C9-6B61-4A14-BA6C-95618D242057}" dt="2023-06-21T08:28:35.169" v="101" actId="14100"/>
          <ac:spMkLst>
            <pc:docMk/>
            <pc:sldMk cId="1437749436" sldId="360"/>
            <ac:spMk id="5" creationId="{5F68CD62-E454-A2E2-167A-CBD07D45084B}"/>
          </ac:spMkLst>
        </pc:spChg>
        <pc:spChg chg="mod">
          <ac:chgData name="Bruun, Oddmund" userId="7f7ec2af-9095-4952-bc50-993afc6de22a" providerId="ADAL" clId="{A5FC93C9-6B61-4A14-BA6C-95618D242057}" dt="2023-06-21T08:29:04.454" v="124" actId="20577"/>
          <ac:spMkLst>
            <pc:docMk/>
            <pc:sldMk cId="1437749436" sldId="360"/>
            <ac:spMk id="55" creationId="{8764A964-6A60-E01C-D9E6-9B941CFA029E}"/>
          </ac:spMkLst>
        </pc:spChg>
        <pc:spChg chg="mod">
          <ac:chgData name="Bruun, Oddmund" userId="7f7ec2af-9095-4952-bc50-993afc6de22a" providerId="ADAL" clId="{A5FC93C9-6B61-4A14-BA6C-95618D242057}" dt="2023-06-05T05:28:34.206" v="16" actId="20577"/>
          <ac:spMkLst>
            <pc:docMk/>
            <pc:sldMk cId="1437749436" sldId="360"/>
            <ac:spMk id="125" creationId="{1A1B99DD-99BB-4ED9-D2F1-B1CFB9300F03}"/>
          </ac:spMkLst>
        </pc:spChg>
        <pc:picChg chg="add del mod">
          <ac:chgData name="Bruun, Oddmund" userId="7f7ec2af-9095-4952-bc50-993afc6de22a" providerId="ADAL" clId="{A5FC93C9-6B61-4A14-BA6C-95618D242057}" dt="2023-06-08T20:21:10.882" v="71" actId="478"/>
          <ac:picMkLst>
            <pc:docMk/>
            <pc:sldMk cId="1437749436" sldId="360"/>
            <ac:picMk id="4" creationId="{7A69C668-DDFF-763D-DE8B-0197E8EDD571}"/>
          </ac:picMkLst>
        </pc:picChg>
        <pc:picChg chg="add del mod">
          <ac:chgData name="Bruun, Oddmund" userId="7f7ec2af-9095-4952-bc50-993afc6de22a" providerId="ADAL" clId="{A5FC93C9-6B61-4A14-BA6C-95618D242057}" dt="2023-06-08T20:21:11.818" v="72" actId="478"/>
          <ac:picMkLst>
            <pc:docMk/>
            <pc:sldMk cId="1437749436" sldId="360"/>
            <ac:picMk id="5" creationId="{11CE32D4-6264-08DF-453D-705407354C56}"/>
          </ac:picMkLst>
        </pc:picChg>
        <pc:picChg chg="add del mod">
          <ac:chgData name="Bruun, Oddmund" userId="7f7ec2af-9095-4952-bc50-993afc6de22a" providerId="ADAL" clId="{A5FC93C9-6B61-4A14-BA6C-95618D242057}" dt="2023-06-08T20:21:12.777" v="73" actId="478"/>
          <ac:picMkLst>
            <pc:docMk/>
            <pc:sldMk cId="1437749436" sldId="360"/>
            <ac:picMk id="6" creationId="{974430A0-A765-FCCC-B959-00366C9C93A0}"/>
          </ac:picMkLst>
        </pc:picChg>
        <pc:picChg chg="add del mod">
          <ac:chgData name="Bruun, Oddmund" userId="7f7ec2af-9095-4952-bc50-993afc6de22a" providerId="ADAL" clId="{A5FC93C9-6B61-4A14-BA6C-95618D242057}" dt="2023-06-08T20:21:14.841" v="76" actId="478"/>
          <ac:picMkLst>
            <pc:docMk/>
            <pc:sldMk cId="1437749436" sldId="360"/>
            <ac:picMk id="7" creationId="{0AAD6E56-560F-FFC8-E656-DAC117CC9FAE}"/>
          </ac:picMkLst>
        </pc:picChg>
        <pc:picChg chg="add del mod">
          <ac:chgData name="Bruun, Oddmund" userId="7f7ec2af-9095-4952-bc50-993afc6de22a" providerId="ADAL" clId="{A5FC93C9-6B61-4A14-BA6C-95618D242057}" dt="2023-06-08T20:21:13.513" v="74" actId="478"/>
          <ac:picMkLst>
            <pc:docMk/>
            <pc:sldMk cId="1437749436" sldId="360"/>
            <ac:picMk id="10" creationId="{C53D533B-8755-EC12-E5D5-002DF68A7FC1}"/>
          </ac:picMkLst>
        </pc:picChg>
        <pc:picChg chg="add del mod">
          <ac:chgData name="Bruun, Oddmund" userId="7f7ec2af-9095-4952-bc50-993afc6de22a" providerId="ADAL" clId="{A5FC93C9-6B61-4A14-BA6C-95618D242057}" dt="2023-06-08T20:21:15.488" v="77" actId="478"/>
          <ac:picMkLst>
            <pc:docMk/>
            <pc:sldMk cId="1437749436" sldId="360"/>
            <ac:picMk id="11" creationId="{54FD3835-E9F7-07A7-F242-AADAEA4ACC2C}"/>
          </ac:picMkLst>
        </pc:picChg>
        <pc:picChg chg="add del mod">
          <ac:chgData name="Bruun, Oddmund" userId="7f7ec2af-9095-4952-bc50-993afc6de22a" providerId="ADAL" clId="{A5FC93C9-6B61-4A14-BA6C-95618D242057}" dt="2023-06-08T20:21:14.081" v="75" actId="478"/>
          <ac:picMkLst>
            <pc:docMk/>
            <pc:sldMk cId="1437749436" sldId="360"/>
            <ac:picMk id="14" creationId="{86823A18-9589-E5B7-67C4-3D1F02C3613C}"/>
          </ac:picMkLst>
        </pc:picChg>
      </pc:sldChg>
      <pc:sldChg chg="addSp modSp add mod">
        <pc:chgData name="Bruun, Oddmund" userId="7f7ec2af-9095-4952-bc50-993afc6de22a" providerId="ADAL" clId="{A5FC93C9-6B61-4A14-BA6C-95618D242057}" dt="2023-06-27T08:36:07.533" v="240" actId="20577"/>
        <pc:sldMkLst>
          <pc:docMk/>
          <pc:sldMk cId="500119180" sldId="361"/>
        </pc:sldMkLst>
        <pc:spChg chg="mod">
          <ac:chgData name="Bruun, Oddmund" userId="7f7ec2af-9095-4952-bc50-993afc6de22a" providerId="ADAL" clId="{A5FC93C9-6B61-4A14-BA6C-95618D242057}" dt="2023-06-27T08:36:07.533" v="240" actId="20577"/>
          <ac:spMkLst>
            <pc:docMk/>
            <pc:sldMk cId="500119180" sldId="361"/>
            <ac:spMk id="2" creationId="{ABE636C7-5F49-9AF1-0225-478080C99A5D}"/>
          </ac:spMkLst>
        </pc:spChg>
        <pc:spChg chg="mod">
          <ac:chgData name="Bruun, Oddmund" userId="7f7ec2af-9095-4952-bc50-993afc6de22a" providerId="ADAL" clId="{A5FC93C9-6B61-4A14-BA6C-95618D242057}" dt="2023-06-27T08:35:29.157" v="226" actId="1038"/>
          <ac:spMkLst>
            <pc:docMk/>
            <pc:sldMk cId="500119180" sldId="361"/>
            <ac:spMk id="3" creationId="{B3D6AD1A-A15B-7073-59EF-2395867D77F6}"/>
          </ac:spMkLst>
        </pc:spChg>
        <pc:spChg chg="mod">
          <ac:chgData name="Bruun, Oddmund" userId="7f7ec2af-9095-4952-bc50-993afc6de22a" providerId="ADAL" clId="{A5FC93C9-6B61-4A14-BA6C-95618D242057}" dt="2023-06-27T08:35:29.157" v="226" actId="1038"/>
          <ac:spMkLst>
            <pc:docMk/>
            <pc:sldMk cId="500119180" sldId="361"/>
            <ac:spMk id="12" creationId="{A831B8B9-696D-ED79-34BA-DDF990B1AED7}"/>
          </ac:spMkLst>
        </pc:spChg>
        <pc:spChg chg="mod">
          <ac:chgData name="Bruun, Oddmund" userId="7f7ec2af-9095-4952-bc50-993afc6de22a" providerId="ADAL" clId="{A5FC93C9-6B61-4A14-BA6C-95618D242057}" dt="2023-06-27T08:35:29.157" v="226" actId="1038"/>
          <ac:spMkLst>
            <pc:docMk/>
            <pc:sldMk cId="500119180" sldId="361"/>
            <ac:spMk id="13" creationId="{6436E20E-41C7-DEF5-E631-D983A623A7EC}"/>
          </ac:spMkLst>
        </pc:spChg>
        <pc:spChg chg="mod">
          <ac:chgData name="Bruun, Oddmund" userId="7f7ec2af-9095-4952-bc50-993afc6de22a" providerId="ADAL" clId="{A5FC93C9-6B61-4A14-BA6C-95618D242057}" dt="2023-06-27T08:35:29.157" v="226" actId="1038"/>
          <ac:spMkLst>
            <pc:docMk/>
            <pc:sldMk cId="500119180" sldId="361"/>
            <ac:spMk id="53" creationId="{84498C29-3468-3A95-E4B2-04557E016843}"/>
          </ac:spMkLst>
        </pc:spChg>
        <pc:spChg chg="mod">
          <ac:chgData name="Bruun, Oddmund" userId="7f7ec2af-9095-4952-bc50-993afc6de22a" providerId="ADAL" clId="{A5FC93C9-6B61-4A14-BA6C-95618D242057}" dt="2023-06-27T08:35:29.157" v="226" actId="1038"/>
          <ac:spMkLst>
            <pc:docMk/>
            <pc:sldMk cId="500119180" sldId="361"/>
            <ac:spMk id="54" creationId="{CCE286D2-5FF6-5E9B-655E-343DB236A4C1}"/>
          </ac:spMkLst>
        </pc:spChg>
        <pc:spChg chg="mod">
          <ac:chgData name="Bruun, Oddmund" userId="7f7ec2af-9095-4952-bc50-993afc6de22a" providerId="ADAL" clId="{A5FC93C9-6B61-4A14-BA6C-95618D242057}" dt="2023-06-27T08:35:29.157" v="226" actId="1038"/>
          <ac:spMkLst>
            <pc:docMk/>
            <pc:sldMk cId="500119180" sldId="361"/>
            <ac:spMk id="55" creationId="{8764A964-6A60-E01C-D9E6-9B941CFA029E}"/>
          </ac:spMkLst>
        </pc:spChg>
        <pc:spChg chg="mod">
          <ac:chgData name="Bruun, Oddmund" userId="7f7ec2af-9095-4952-bc50-993afc6de22a" providerId="ADAL" clId="{A5FC93C9-6B61-4A14-BA6C-95618D242057}" dt="2023-06-27T08:35:29.157" v="226" actId="1038"/>
          <ac:spMkLst>
            <pc:docMk/>
            <pc:sldMk cId="500119180" sldId="361"/>
            <ac:spMk id="60" creationId="{EB7B6958-2488-C9A8-1598-A03208A99D1C}"/>
          </ac:spMkLst>
        </pc:spChg>
        <pc:spChg chg="mod">
          <ac:chgData name="Bruun, Oddmund" userId="7f7ec2af-9095-4952-bc50-993afc6de22a" providerId="ADAL" clId="{A5FC93C9-6B61-4A14-BA6C-95618D242057}" dt="2023-06-27T08:35:29.157" v="226" actId="1038"/>
          <ac:spMkLst>
            <pc:docMk/>
            <pc:sldMk cId="500119180" sldId="361"/>
            <ac:spMk id="61" creationId="{50EB21C6-A703-1B3F-0441-89F3ED22196F}"/>
          </ac:spMkLst>
        </pc:spChg>
        <pc:spChg chg="mod">
          <ac:chgData name="Bruun, Oddmund" userId="7f7ec2af-9095-4952-bc50-993afc6de22a" providerId="ADAL" clId="{A5FC93C9-6B61-4A14-BA6C-95618D242057}" dt="2023-06-27T08:35:29.157" v="226" actId="1038"/>
          <ac:spMkLst>
            <pc:docMk/>
            <pc:sldMk cId="500119180" sldId="361"/>
            <ac:spMk id="62" creationId="{DFE2D6B3-C121-629E-F92C-CB2E172EE407}"/>
          </ac:spMkLst>
        </pc:spChg>
        <pc:spChg chg="mod">
          <ac:chgData name="Bruun, Oddmund" userId="7f7ec2af-9095-4952-bc50-993afc6de22a" providerId="ADAL" clId="{A5FC93C9-6B61-4A14-BA6C-95618D242057}" dt="2023-06-27T08:35:29.157" v="226" actId="1038"/>
          <ac:spMkLst>
            <pc:docMk/>
            <pc:sldMk cId="500119180" sldId="361"/>
            <ac:spMk id="65" creationId="{8C3182F0-D770-BC2C-C24F-1A5B4F701EA3}"/>
          </ac:spMkLst>
        </pc:spChg>
        <pc:spChg chg="mod">
          <ac:chgData name="Bruun, Oddmund" userId="7f7ec2af-9095-4952-bc50-993afc6de22a" providerId="ADAL" clId="{A5FC93C9-6B61-4A14-BA6C-95618D242057}" dt="2023-06-27T08:35:29.157" v="226" actId="1038"/>
          <ac:spMkLst>
            <pc:docMk/>
            <pc:sldMk cId="500119180" sldId="361"/>
            <ac:spMk id="69" creationId="{FA6FE77C-835D-691D-1E2D-F141CDA10F26}"/>
          </ac:spMkLst>
        </pc:spChg>
        <pc:spChg chg="mod">
          <ac:chgData name="Bruun, Oddmund" userId="7f7ec2af-9095-4952-bc50-993afc6de22a" providerId="ADAL" clId="{A5FC93C9-6B61-4A14-BA6C-95618D242057}" dt="2023-06-27T08:35:29.157" v="226" actId="1038"/>
          <ac:spMkLst>
            <pc:docMk/>
            <pc:sldMk cId="500119180" sldId="361"/>
            <ac:spMk id="75" creationId="{67CD0A3D-D34F-FF50-CF70-572D766C6F18}"/>
          </ac:spMkLst>
        </pc:spChg>
        <pc:spChg chg="mod">
          <ac:chgData name="Bruun, Oddmund" userId="7f7ec2af-9095-4952-bc50-993afc6de22a" providerId="ADAL" clId="{A5FC93C9-6B61-4A14-BA6C-95618D242057}" dt="2023-06-27T08:35:29.157" v="226" actId="1038"/>
          <ac:spMkLst>
            <pc:docMk/>
            <pc:sldMk cId="500119180" sldId="361"/>
            <ac:spMk id="77" creationId="{29907AA9-5725-C2C0-55EA-599DEADC921B}"/>
          </ac:spMkLst>
        </pc:spChg>
        <pc:spChg chg="mod">
          <ac:chgData name="Bruun, Oddmund" userId="7f7ec2af-9095-4952-bc50-993afc6de22a" providerId="ADAL" clId="{A5FC93C9-6B61-4A14-BA6C-95618D242057}" dt="2023-06-27T08:35:29.157" v="226" actId="1038"/>
          <ac:spMkLst>
            <pc:docMk/>
            <pc:sldMk cId="500119180" sldId="361"/>
            <ac:spMk id="78" creationId="{7140E718-ED5F-CDEF-F729-C757F3248235}"/>
          </ac:spMkLst>
        </pc:spChg>
        <pc:spChg chg="mod">
          <ac:chgData name="Bruun, Oddmund" userId="7f7ec2af-9095-4952-bc50-993afc6de22a" providerId="ADAL" clId="{A5FC93C9-6B61-4A14-BA6C-95618D242057}" dt="2023-06-27T08:35:29.157" v="226" actId="1038"/>
          <ac:spMkLst>
            <pc:docMk/>
            <pc:sldMk cId="500119180" sldId="361"/>
            <ac:spMk id="82" creationId="{62A63916-84F9-2B5B-9682-35A92D86A4B2}"/>
          </ac:spMkLst>
        </pc:spChg>
        <pc:spChg chg="mod">
          <ac:chgData name="Bruun, Oddmund" userId="7f7ec2af-9095-4952-bc50-993afc6de22a" providerId="ADAL" clId="{A5FC93C9-6B61-4A14-BA6C-95618D242057}" dt="2023-06-27T08:35:29.157" v="226" actId="1038"/>
          <ac:spMkLst>
            <pc:docMk/>
            <pc:sldMk cId="500119180" sldId="361"/>
            <ac:spMk id="112" creationId="{AE30DDEB-0ED4-35E0-C731-7020E8648DF3}"/>
          </ac:spMkLst>
        </pc:spChg>
        <pc:spChg chg="mod">
          <ac:chgData name="Bruun, Oddmund" userId="7f7ec2af-9095-4952-bc50-993afc6de22a" providerId="ADAL" clId="{A5FC93C9-6B61-4A14-BA6C-95618D242057}" dt="2023-06-27T08:35:29.157" v="226" actId="1038"/>
          <ac:spMkLst>
            <pc:docMk/>
            <pc:sldMk cId="500119180" sldId="361"/>
            <ac:spMk id="115" creationId="{DAC0ED23-0644-C9AC-2839-02765E54D9A8}"/>
          </ac:spMkLst>
        </pc:spChg>
        <pc:spChg chg="mod">
          <ac:chgData name="Bruun, Oddmund" userId="7f7ec2af-9095-4952-bc50-993afc6de22a" providerId="ADAL" clId="{A5FC93C9-6B61-4A14-BA6C-95618D242057}" dt="2023-06-27T08:35:29.157" v="226" actId="1038"/>
          <ac:spMkLst>
            <pc:docMk/>
            <pc:sldMk cId="500119180" sldId="361"/>
            <ac:spMk id="125" creationId="{1A1B99DD-99BB-4ED9-D2F1-B1CFB9300F03}"/>
          </ac:spMkLst>
        </pc:spChg>
        <pc:spChg chg="mod">
          <ac:chgData name="Bruun, Oddmund" userId="7f7ec2af-9095-4952-bc50-993afc6de22a" providerId="ADAL" clId="{A5FC93C9-6B61-4A14-BA6C-95618D242057}" dt="2023-06-27T08:35:29.157" v="226" actId="1038"/>
          <ac:spMkLst>
            <pc:docMk/>
            <pc:sldMk cId="500119180" sldId="361"/>
            <ac:spMk id="133" creationId="{9D8CFC33-FB88-1038-69F1-DD2EE39F2473}"/>
          </ac:spMkLst>
        </pc:spChg>
        <pc:spChg chg="mod">
          <ac:chgData name="Bruun, Oddmund" userId="7f7ec2af-9095-4952-bc50-993afc6de22a" providerId="ADAL" clId="{A5FC93C9-6B61-4A14-BA6C-95618D242057}" dt="2023-06-27T08:35:29.157" v="226" actId="1038"/>
          <ac:spMkLst>
            <pc:docMk/>
            <pc:sldMk cId="500119180" sldId="361"/>
            <ac:spMk id="142" creationId="{65549B31-35B0-2552-AF43-BDD27ECC9037}"/>
          </ac:spMkLst>
        </pc:spChg>
        <pc:picChg chg="mod">
          <ac:chgData name="Bruun, Oddmund" userId="7f7ec2af-9095-4952-bc50-993afc6de22a" providerId="ADAL" clId="{A5FC93C9-6B61-4A14-BA6C-95618D242057}" dt="2023-06-27T08:35:29.157" v="226" actId="1038"/>
          <ac:picMkLst>
            <pc:docMk/>
            <pc:sldMk cId="500119180" sldId="361"/>
            <ac:picMk id="7" creationId="{0AAD6E56-560F-FFC8-E656-DAC117CC9FAE}"/>
          </ac:picMkLst>
        </pc:picChg>
        <pc:picChg chg="mod">
          <ac:chgData name="Bruun, Oddmund" userId="7f7ec2af-9095-4952-bc50-993afc6de22a" providerId="ADAL" clId="{A5FC93C9-6B61-4A14-BA6C-95618D242057}" dt="2023-06-27T08:35:29.157" v="226" actId="1038"/>
          <ac:picMkLst>
            <pc:docMk/>
            <pc:sldMk cId="500119180" sldId="361"/>
            <ac:picMk id="10" creationId="{C53D533B-8755-EC12-E5D5-002DF68A7FC1}"/>
          </ac:picMkLst>
        </pc:picChg>
        <pc:picChg chg="mod">
          <ac:chgData name="Bruun, Oddmund" userId="7f7ec2af-9095-4952-bc50-993afc6de22a" providerId="ADAL" clId="{A5FC93C9-6B61-4A14-BA6C-95618D242057}" dt="2023-06-27T08:35:29.157" v="226" actId="1038"/>
          <ac:picMkLst>
            <pc:docMk/>
            <pc:sldMk cId="500119180" sldId="361"/>
            <ac:picMk id="11" creationId="{54FD3835-E9F7-07A7-F242-AADAEA4ACC2C}"/>
          </ac:picMkLst>
        </pc:picChg>
        <pc:picChg chg="mod">
          <ac:chgData name="Bruun, Oddmund" userId="7f7ec2af-9095-4952-bc50-993afc6de22a" providerId="ADAL" clId="{A5FC93C9-6B61-4A14-BA6C-95618D242057}" dt="2023-06-27T08:35:29.157" v="226" actId="1038"/>
          <ac:picMkLst>
            <pc:docMk/>
            <pc:sldMk cId="500119180" sldId="361"/>
            <ac:picMk id="14" creationId="{86823A18-9589-E5B7-67C4-3D1F02C3613C}"/>
          </ac:picMkLst>
        </pc:picChg>
        <pc:picChg chg="add mod">
          <ac:chgData name="Bruun, Oddmund" userId="7f7ec2af-9095-4952-bc50-993afc6de22a" providerId="ADAL" clId="{A5FC93C9-6B61-4A14-BA6C-95618D242057}" dt="2023-06-27T08:35:29.157" v="226" actId="1038"/>
          <ac:picMkLst>
            <pc:docMk/>
            <pc:sldMk cId="500119180" sldId="361"/>
            <ac:picMk id="16" creationId="{5D6EE509-DE11-7C93-593D-60A89E4295A0}"/>
          </ac:picMkLst>
        </pc:picChg>
        <pc:cxnChg chg="mod">
          <ac:chgData name="Bruun, Oddmund" userId="7f7ec2af-9095-4952-bc50-993afc6de22a" providerId="ADAL" clId="{A5FC93C9-6B61-4A14-BA6C-95618D242057}" dt="2023-06-27T08:35:29.157" v="226" actId="1038"/>
          <ac:cxnSpMkLst>
            <pc:docMk/>
            <pc:sldMk cId="500119180" sldId="361"/>
            <ac:cxnSpMk id="8" creationId="{0F53258B-0255-6E71-A563-1C0CDEE7C7D9}"/>
          </ac:cxnSpMkLst>
        </pc:cxnChg>
        <pc:cxnChg chg="mod">
          <ac:chgData name="Bruun, Oddmund" userId="7f7ec2af-9095-4952-bc50-993afc6de22a" providerId="ADAL" clId="{A5FC93C9-6B61-4A14-BA6C-95618D242057}" dt="2023-06-27T08:35:29.157" v="226" actId="1038"/>
          <ac:cxnSpMkLst>
            <pc:docMk/>
            <pc:sldMk cId="500119180" sldId="361"/>
            <ac:cxnSpMk id="9" creationId="{BE0D7945-16F2-8243-63B4-26B9F523D483}"/>
          </ac:cxnSpMkLst>
        </pc:cxnChg>
        <pc:cxnChg chg="mod">
          <ac:chgData name="Bruun, Oddmund" userId="7f7ec2af-9095-4952-bc50-993afc6de22a" providerId="ADAL" clId="{A5FC93C9-6B61-4A14-BA6C-95618D242057}" dt="2023-06-27T08:35:29.157" v="226" actId="1038"/>
          <ac:cxnSpMkLst>
            <pc:docMk/>
            <pc:sldMk cId="500119180" sldId="361"/>
            <ac:cxnSpMk id="52" creationId="{8721A7D6-9033-B37D-F088-6855D965DE35}"/>
          </ac:cxnSpMkLst>
        </pc:cxnChg>
        <pc:cxnChg chg="mod">
          <ac:chgData name="Bruun, Oddmund" userId="7f7ec2af-9095-4952-bc50-993afc6de22a" providerId="ADAL" clId="{A5FC93C9-6B61-4A14-BA6C-95618D242057}" dt="2023-06-27T08:35:29.157" v="226" actId="1038"/>
          <ac:cxnSpMkLst>
            <pc:docMk/>
            <pc:sldMk cId="500119180" sldId="361"/>
            <ac:cxnSpMk id="56" creationId="{B5F74DE2-24F6-631B-6A80-CF22FD79A8FB}"/>
          </ac:cxnSpMkLst>
        </pc:cxnChg>
        <pc:cxnChg chg="mod">
          <ac:chgData name="Bruun, Oddmund" userId="7f7ec2af-9095-4952-bc50-993afc6de22a" providerId="ADAL" clId="{A5FC93C9-6B61-4A14-BA6C-95618D242057}" dt="2023-06-27T08:35:29.157" v="226" actId="1038"/>
          <ac:cxnSpMkLst>
            <pc:docMk/>
            <pc:sldMk cId="500119180" sldId="361"/>
            <ac:cxnSpMk id="57" creationId="{BAD45908-00CD-36DC-9A01-5B3678F9C2A5}"/>
          </ac:cxnSpMkLst>
        </pc:cxnChg>
        <pc:cxnChg chg="mod">
          <ac:chgData name="Bruun, Oddmund" userId="7f7ec2af-9095-4952-bc50-993afc6de22a" providerId="ADAL" clId="{A5FC93C9-6B61-4A14-BA6C-95618D242057}" dt="2023-06-27T08:35:29.157" v="226" actId="1038"/>
          <ac:cxnSpMkLst>
            <pc:docMk/>
            <pc:sldMk cId="500119180" sldId="361"/>
            <ac:cxnSpMk id="58" creationId="{C9CE990E-0125-8912-BB2B-92BCCFD9E286}"/>
          </ac:cxnSpMkLst>
        </pc:cxnChg>
        <pc:cxnChg chg="mod">
          <ac:chgData name="Bruun, Oddmund" userId="7f7ec2af-9095-4952-bc50-993afc6de22a" providerId="ADAL" clId="{A5FC93C9-6B61-4A14-BA6C-95618D242057}" dt="2023-06-27T08:35:29.157" v="226" actId="1038"/>
          <ac:cxnSpMkLst>
            <pc:docMk/>
            <pc:sldMk cId="500119180" sldId="361"/>
            <ac:cxnSpMk id="59" creationId="{1D755E6A-F193-0585-D447-35CFF73FACA0}"/>
          </ac:cxnSpMkLst>
        </pc:cxnChg>
        <pc:cxnChg chg="mod">
          <ac:chgData name="Bruun, Oddmund" userId="7f7ec2af-9095-4952-bc50-993afc6de22a" providerId="ADAL" clId="{A5FC93C9-6B61-4A14-BA6C-95618D242057}" dt="2023-06-27T08:35:29.157" v="226" actId="1038"/>
          <ac:cxnSpMkLst>
            <pc:docMk/>
            <pc:sldMk cId="500119180" sldId="361"/>
            <ac:cxnSpMk id="66" creationId="{D43649BC-FC1C-2AC0-C664-B744FE3CB641}"/>
          </ac:cxnSpMkLst>
        </pc:cxnChg>
        <pc:cxnChg chg="mod">
          <ac:chgData name="Bruun, Oddmund" userId="7f7ec2af-9095-4952-bc50-993afc6de22a" providerId="ADAL" clId="{A5FC93C9-6B61-4A14-BA6C-95618D242057}" dt="2023-06-27T08:35:29.157" v="226" actId="1038"/>
          <ac:cxnSpMkLst>
            <pc:docMk/>
            <pc:sldMk cId="500119180" sldId="361"/>
            <ac:cxnSpMk id="67" creationId="{4C7814D8-462C-2245-5ACA-2D39C6A2A101}"/>
          </ac:cxnSpMkLst>
        </pc:cxnChg>
        <pc:cxnChg chg="mod">
          <ac:chgData name="Bruun, Oddmund" userId="7f7ec2af-9095-4952-bc50-993afc6de22a" providerId="ADAL" clId="{A5FC93C9-6B61-4A14-BA6C-95618D242057}" dt="2023-06-27T08:35:29.157" v="226" actId="1038"/>
          <ac:cxnSpMkLst>
            <pc:docMk/>
            <pc:sldMk cId="500119180" sldId="361"/>
            <ac:cxnSpMk id="68" creationId="{8CBF72B2-C216-AB5B-A006-733623B730F3}"/>
          </ac:cxnSpMkLst>
        </pc:cxnChg>
        <pc:cxnChg chg="mod">
          <ac:chgData name="Bruun, Oddmund" userId="7f7ec2af-9095-4952-bc50-993afc6de22a" providerId="ADAL" clId="{A5FC93C9-6B61-4A14-BA6C-95618D242057}" dt="2023-06-27T08:35:29.157" v="226" actId="1038"/>
          <ac:cxnSpMkLst>
            <pc:docMk/>
            <pc:sldMk cId="500119180" sldId="361"/>
            <ac:cxnSpMk id="73" creationId="{F8A4767B-3728-FFB5-DA49-70F44D105E09}"/>
          </ac:cxnSpMkLst>
        </pc:cxnChg>
        <pc:cxnChg chg="mod">
          <ac:chgData name="Bruun, Oddmund" userId="7f7ec2af-9095-4952-bc50-993afc6de22a" providerId="ADAL" clId="{A5FC93C9-6B61-4A14-BA6C-95618D242057}" dt="2023-06-27T08:35:29.157" v="226" actId="1038"/>
          <ac:cxnSpMkLst>
            <pc:docMk/>
            <pc:sldMk cId="500119180" sldId="361"/>
            <ac:cxnSpMk id="76" creationId="{E434D36A-A029-61F3-980A-C6B85661A3FF}"/>
          </ac:cxnSpMkLst>
        </pc:cxnChg>
        <pc:cxnChg chg="mod">
          <ac:chgData name="Bruun, Oddmund" userId="7f7ec2af-9095-4952-bc50-993afc6de22a" providerId="ADAL" clId="{A5FC93C9-6B61-4A14-BA6C-95618D242057}" dt="2023-06-27T08:35:29.157" v="226" actId="1038"/>
          <ac:cxnSpMkLst>
            <pc:docMk/>
            <pc:sldMk cId="500119180" sldId="361"/>
            <ac:cxnSpMk id="80" creationId="{679220F1-3BEB-B6E1-DBD1-393017F383EB}"/>
          </ac:cxnSpMkLst>
        </pc:cxnChg>
        <pc:cxnChg chg="mod">
          <ac:chgData name="Bruun, Oddmund" userId="7f7ec2af-9095-4952-bc50-993afc6de22a" providerId="ADAL" clId="{A5FC93C9-6B61-4A14-BA6C-95618D242057}" dt="2023-06-27T08:35:29.157" v="226" actId="1038"/>
          <ac:cxnSpMkLst>
            <pc:docMk/>
            <pc:sldMk cId="500119180" sldId="361"/>
            <ac:cxnSpMk id="93" creationId="{E4FFF262-7546-A141-9569-B02154CB6FAB}"/>
          </ac:cxnSpMkLst>
        </pc:cxnChg>
        <pc:cxnChg chg="mod">
          <ac:chgData name="Bruun, Oddmund" userId="7f7ec2af-9095-4952-bc50-993afc6de22a" providerId="ADAL" clId="{A5FC93C9-6B61-4A14-BA6C-95618D242057}" dt="2023-06-27T08:35:29.157" v="226" actId="1038"/>
          <ac:cxnSpMkLst>
            <pc:docMk/>
            <pc:sldMk cId="500119180" sldId="361"/>
            <ac:cxnSpMk id="94" creationId="{DD8E5C6F-17FE-9834-400C-D1A455FF70AE}"/>
          </ac:cxnSpMkLst>
        </pc:cxnChg>
        <pc:cxnChg chg="mod">
          <ac:chgData name="Bruun, Oddmund" userId="7f7ec2af-9095-4952-bc50-993afc6de22a" providerId="ADAL" clId="{A5FC93C9-6B61-4A14-BA6C-95618D242057}" dt="2023-06-27T08:35:29.157" v="226" actId="1038"/>
          <ac:cxnSpMkLst>
            <pc:docMk/>
            <pc:sldMk cId="500119180" sldId="361"/>
            <ac:cxnSpMk id="113" creationId="{21FD65D8-424B-F4EF-A7CE-CA49E4573C30}"/>
          </ac:cxnSpMkLst>
        </pc:cxnChg>
        <pc:cxnChg chg="mod">
          <ac:chgData name="Bruun, Oddmund" userId="7f7ec2af-9095-4952-bc50-993afc6de22a" providerId="ADAL" clId="{A5FC93C9-6B61-4A14-BA6C-95618D242057}" dt="2023-06-27T08:35:29.157" v="226" actId="1038"/>
          <ac:cxnSpMkLst>
            <pc:docMk/>
            <pc:sldMk cId="500119180" sldId="361"/>
            <ac:cxnSpMk id="134" creationId="{28D458D5-6574-0ED0-F593-DAB2926795AB}"/>
          </ac:cxnSpMkLst>
        </pc:cxnChg>
      </pc:sldChg>
    </pc:docChg>
  </pc:docChgLst>
  <pc:docChgLst>
    <pc:chgData name="Bruun, Oddmund" userId="7f7ec2af-9095-4952-bc50-993afc6de22a" providerId="ADAL" clId="{78BBF4AE-C5B2-4A53-BF98-E5012D5B5E72}"/>
    <pc:docChg chg="modSld">
      <pc:chgData name="Bruun, Oddmund" userId="7f7ec2af-9095-4952-bc50-993afc6de22a" providerId="ADAL" clId="{78BBF4AE-C5B2-4A53-BF98-E5012D5B5E72}" dt="2023-05-09T14:28:07.117" v="12" actId="20577"/>
      <pc:docMkLst>
        <pc:docMk/>
      </pc:docMkLst>
      <pc:sldChg chg="modSp mod">
        <pc:chgData name="Bruun, Oddmund" userId="7f7ec2af-9095-4952-bc50-993afc6de22a" providerId="ADAL" clId="{78BBF4AE-C5B2-4A53-BF98-E5012D5B5E72}" dt="2023-05-09T14:28:07.117" v="12" actId="20577"/>
        <pc:sldMkLst>
          <pc:docMk/>
          <pc:sldMk cId="1437749436" sldId="360"/>
        </pc:sldMkLst>
        <pc:spChg chg="mod">
          <ac:chgData name="Bruun, Oddmund" userId="7f7ec2af-9095-4952-bc50-993afc6de22a" providerId="ADAL" clId="{78BBF4AE-C5B2-4A53-BF98-E5012D5B5E72}" dt="2023-04-12T12:28:13.149" v="0" actId="1076"/>
          <ac:spMkLst>
            <pc:docMk/>
            <pc:sldMk cId="1437749436" sldId="360"/>
            <ac:spMk id="115" creationId="{DAC0ED23-0644-C9AC-2839-02765E54D9A8}"/>
          </ac:spMkLst>
        </pc:spChg>
        <pc:spChg chg="mod">
          <ac:chgData name="Bruun, Oddmund" userId="7f7ec2af-9095-4952-bc50-993afc6de22a" providerId="ADAL" clId="{78BBF4AE-C5B2-4A53-BF98-E5012D5B5E72}" dt="2023-05-09T14:28:07.117" v="12" actId="20577"/>
          <ac:spMkLst>
            <pc:docMk/>
            <pc:sldMk cId="1437749436" sldId="360"/>
            <ac:spMk id="125" creationId="{1A1B99DD-99BB-4ED9-D2F1-B1CFB9300F03}"/>
          </ac:spMkLst>
        </pc:spChg>
      </pc:sldChg>
    </pc:docChg>
  </pc:docChgLst>
  <pc:docChgLst>
    <pc:chgData name="Løvik, Magnus Orseth" userId="d709cbec-df01-44be-a5cf-e6c3d487c28e" providerId="ADAL" clId="{84B178A8-3AC6-4127-A424-A5ACEAEB119F}"/>
    <pc:docChg chg="undo custSel addSld delSld modSld sldOrd">
      <pc:chgData name="Løvik, Magnus Orseth" userId="d709cbec-df01-44be-a5cf-e6c3d487c28e" providerId="ADAL" clId="{84B178A8-3AC6-4127-A424-A5ACEAEB119F}" dt="2023-08-31T12:33:51.132" v="1681" actId="122"/>
      <pc:docMkLst>
        <pc:docMk/>
      </pc:docMkLst>
      <pc:sldChg chg="add">
        <pc:chgData name="Løvik, Magnus Orseth" userId="d709cbec-df01-44be-a5cf-e6c3d487c28e" providerId="ADAL" clId="{84B178A8-3AC6-4127-A424-A5ACEAEB119F}" dt="2023-08-31T12:32:29.963" v="1632"/>
        <pc:sldMkLst>
          <pc:docMk/>
          <pc:sldMk cId="3894726898" sldId="256"/>
        </pc:sldMkLst>
      </pc:sldChg>
      <pc:sldChg chg="del">
        <pc:chgData name="Løvik, Magnus Orseth" userId="d709cbec-df01-44be-a5cf-e6c3d487c28e" providerId="ADAL" clId="{84B178A8-3AC6-4127-A424-A5ACEAEB119F}" dt="2023-08-31T11:52:30.337" v="0" actId="47"/>
        <pc:sldMkLst>
          <pc:docMk/>
          <pc:sldMk cId="1437749436" sldId="360"/>
        </pc:sldMkLst>
      </pc:sldChg>
      <pc:sldChg chg="addSp delSp modSp new mod">
        <pc:chgData name="Løvik, Magnus Orseth" userId="d709cbec-df01-44be-a5cf-e6c3d487c28e" providerId="ADAL" clId="{84B178A8-3AC6-4127-A424-A5ACEAEB119F}" dt="2023-08-31T11:59:37.122" v="509" actId="20577"/>
        <pc:sldMkLst>
          <pc:docMk/>
          <pc:sldMk cId="2420038386" sldId="362"/>
        </pc:sldMkLst>
        <pc:spChg chg="mod">
          <ac:chgData name="Løvik, Magnus Orseth" userId="d709cbec-df01-44be-a5cf-e6c3d487c28e" providerId="ADAL" clId="{84B178A8-3AC6-4127-A424-A5ACEAEB119F}" dt="2023-08-31T11:53:02.084" v="37" actId="122"/>
          <ac:spMkLst>
            <pc:docMk/>
            <pc:sldMk cId="2420038386" sldId="362"/>
            <ac:spMk id="2" creationId="{AB1B6D5E-E96E-8230-5609-8543454F0175}"/>
          </ac:spMkLst>
        </pc:spChg>
        <pc:spChg chg="add del mod">
          <ac:chgData name="Løvik, Magnus Orseth" userId="d709cbec-df01-44be-a5cf-e6c3d487c28e" providerId="ADAL" clId="{84B178A8-3AC6-4127-A424-A5ACEAEB119F}" dt="2023-08-31T11:59:37.122" v="509" actId="20577"/>
          <ac:spMkLst>
            <pc:docMk/>
            <pc:sldMk cId="2420038386" sldId="362"/>
            <ac:spMk id="3" creationId="{C39BA26C-B8ED-A265-D6F8-9FC4663D9C50}"/>
          </ac:spMkLst>
        </pc:spChg>
        <pc:picChg chg="add del mod">
          <ac:chgData name="Løvik, Magnus Orseth" userId="d709cbec-df01-44be-a5cf-e6c3d487c28e" providerId="ADAL" clId="{84B178A8-3AC6-4127-A424-A5ACEAEB119F}" dt="2023-08-31T11:54:32.908" v="42" actId="22"/>
          <ac:picMkLst>
            <pc:docMk/>
            <pc:sldMk cId="2420038386" sldId="362"/>
            <ac:picMk id="5" creationId="{2AC45B86-9D14-C338-B6E4-45AAED4C95A5}"/>
          </ac:picMkLst>
        </pc:picChg>
        <pc:picChg chg="add del mod">
          <ac:chgData name="Løvik, Magnus Orseth" userId="d709cbec-df01-44be-a5cf-e6c3d487c28e" providerId="ADAL" clId="{84B178A8-3AC6-4127-A424-A5ACEAEB119F}" dt="2023-08-31T11:54:43.053" v="48" actId="478"/>
          <ac:picMkLst>
            <pc:docMk/>
            <pc:sldMk cId="2420038386" sldId="362"/>
            <ac:picMk id="7" creationId="{ADD7767C-CBC0-4DB1-B852-52FB9762D108}"/>
          </ac:picMkLst>
        </pc:picChg>
        <pc:picChg chg="add mod">
          <ac:chgData name="Løvik, Magnus Orseth" userId="d709cbec-df01-44be-a5cf-e6c3d487c28e" providerId="ADAL" clId="{84B178A8-3AC6-4127-A424-A5ACEAEB119F}" dt="2023-08-31T11:54:58.540" v="51" actId="1076"/>
          <ac:picMkLst>
            <pc:docMk/>
            <pc:sldMk cId="2420038386" sldId="362"/>
            <ac:picMk id="9" creationId="{C109FC2B-607A-8010-D80C-3CD3BF37648B}"/>
          </ac:picMkLst>
        </pc:picChg>
      </pc:sldChg>
      <pc:sldChg chg="addSp modSp new mod">
        <pc:chgData name="Løvik, Magnus Orseth" userId="d709cbec-df01-44be-a5cf-e6c3d487c28e" providerId="ADAL" clId="{84B178A8-3AC6-4127-A424-A5ACEAEB119F}" dt="2023-08-31T12:01:57.126" v="665" actId="1076"/>
        <pc:sldMkLst>
          <pc:docMk/>
          <pc:sldMk cId="2793595742" sldId="363"/>
        </pc:sldMkLst>
        <pc:spChg chg="mod">
          <ac:chgData name="Løvik, Magnus Orseth" userId="d709cbec-df01-44be-a5cf-e6c3d487c28e" providerId="ADAL" clId="{84B178A8-3AC6-4127-A424-A5ACEAEB119F}" dt="2023-08-31T12:00:30.230" v="595" actId="20577"/>
          <ac:spMkLst>
            <pc:docMk/>
            <pc:sldMk cId="2793595742" sldId="363"/>
            <ac:spMk id="2" creationId="{E0670C50-216A-9746-62CD-ABF31F24EB05}"/>
          </ac:spMkLst>
        </pc:spChg>
        <pc:spChg chg="mod">
          <ac:chgData name="Løvik, Magnus Orseth" userId="d709cbec-df01-44be-a5cf-e6c3d487c28e" providerId="ADAL" clId="{84B178A8-3AC6-4127-A424-A5ACEAEB119F}" dt="2023-08-31T12:01:48.265" v="662" actId="14100"/>
          <ac:spMkLst>
            <pc:docMk/>
            <pc:sldMk cId="2793595742" sldId="363"/>
            <ac:spMk id="3" creationId="{2B947EBA-6445-750D-D6AE-B468ED690597}"/>
          </ac:spMkLst>
        </pc:spChg>
        <pc:picChg chg="add mod">
          <ac:chgData name="Løvik, Magnus Orseth" userId="d709cbec-df01-44be-a5cf-e6c3d487c28e" providerId="ADAL" clId="{84B178A8-3AC6-4127-A424-A5ACEAEB119F}" dt="2023-08-31T12:01:57.126" v="665" actId="1076"/>
          <ac:picMkLst>
            <pc:docMk/>
            <pc:sldMk cId="2793595742" sldId="363"/>
            <ac:picMk id="5" creationId="{C5F61B46-BC04-19AF-A8E5-243BDF2D1918}"/>
          </ac:picMkLst>
        </pc:picChg>
      </pc:sldChg>
      <pc:sldChg chg="add del">
        <pc:chgData name="Løvik, Magnus Orseth" userId="d709cbec-df01-44be-a5cf-e6c3d487c28e" providerId="ADAL" clId="{84B178A8-3AC6-4127-A424-A5ACEAEB119F}" dt="2023-08-31T11:59:48.990" v="511" actId="2696"/>
        <pc:sldMkLst>
          <pc:docMk/>
          <pc:sldMk cId="3426103885" sldId="363"/>
        </pc:sldMkLst>
      </pc:sldChg>
      <pc:sldChg chg="addSp delSp modSp add mod">
        <pc:chgData name="Løvik, Magnus Orseth" userId="d709cbec-df01-44be-a5cf-e6c3d487c28e" providerId="ADAL" clId="{84B178A8-3AC6-4127-A424-A5ACEAEB119F}" dt="2023-08-31T12:13:09.181" v="1205" actId="20577"/>
        <pc:sldMkLst>
          <pc:docMk/>
          <pc:sldMk cId="272700515" sldId="364"/>
        </pc:sldMkLst>
        <pc:spChg chg="mod">
          <ac:chgData name="Løvik, Magnus Orseth" userId="d709cbec-df01-44be-a5cf-e6c3d487c28e" providerId="ADAL" clId="{84B178A8-3AC6-4127-A424-A5ACEAEB119F}" dt="2023-08-31T12:13:09.181" v="1205" actId="20577"/>
          <ac:spMkLst>
            <pc:docMk/>
            <pc:sldMk cId="272700515" sldId="364"/>
            <ac:spMk id="3" creationId="{2B947EBA-6445-750D-D6AE-B468ED690597}"/>
          </ac:spMkLst>
        </pc:spChg>
        <pc:spChg chg="add del mod">
          <ac:chgData name="Løvik, Magnus Orseth" userId="d709cbec-df01-44be-a5cf-e6c3d487c28e" providerId="ADAL" clId="{84B178A8-3AC6-4127-A424-A5ACEAEB119F}" dt="2023-08-31T12:11:22.308" v="976" actId="478"/>
          <ac:spMkLst>
            <pc:docMk/>
            <pc:sldMk cId="272700515" sldId="364"/>
            <ac:spMk id="6" creationId="{41C8C91D-8933-A04F-DECB-D918487BA26E}"/>
          </ac:spMkLst>
        </pc:spChg>
        <pc:spChg chg="add del mod">
          <ac:chgData name="Løvik, Magnus Orseth" userId="d709cbec-df01-44be-a5cf-e6c3d487c28e" providerId="ADAL" clId="{84B178A8-3AC6-4127-A424-A5ACEAEB119F}" dt="2023-08-31T12:09:24.966" v="727" actId="478"/>
          <ac:spMkLst>
            <pc:docMk/>
            <pc:sldMk cId="272700515" sldId="364"/>
            <ac:spMk id="7" creationId="{20026A58-9626-A9CE-E11B-77F0EA9F81D1}"/>
          </ac:spMkLst>
        </pc:spChg>
        <pc:picChg chg="del">
          <ac:chgData name="Løvik, Magnus Orseth" userId="d709cbec-df01-44be-a5cf-e6c3d487c28e" providerId="ADAL" clId="{84B178A8-3AC6-4127-A424-A5ACEAEB119F}" dt="2023-08-31T12:02:11.112" v="669" actId="478"/>
          <ac:picMkLst>
            <pc:docMk/>
            <pc:sldMk cId="272700515" sldId="364"/>
            <ac:picMk id="5" creationId="{C5F61B46-BC04-19AF-A8E5-243BDF2D1918}"/>
          </ac:picMkLst>
        </pc:picChg>
      </pc:sldChg>
      <pc:sldChg chg="new del">
        <pc:chgData name="Løvik, Magnus Orseth" userId="d709cbec-df01-44be-a5cf-e6c3d487c28e" providerId="ADAL" clId="{84B178A8-3AC6-4127-A424-A5ACEAEB119F}" dt="2023-08-31T12:02:07.654" v="667" actId="47"/>
        <pc:sldMkLst>
          <pc:docMk/>
          <pc:sldMk cId="2164489188" sldId="364"/>
        </pc:sldMkLst>
      </pc:sldChg>
      <pc:sldChg chg="modSp add mod">
        <pc:chgData name="Løvik, Magnus Orseth" userId="d709cbec-df01-44be-a5cf-e6c3d487c28e" providerId="ADAL" clId="{84B178A8-3AC6-4127-A424-A5ACEAEB119F}" dt="2023-08-31T12:31:14.730" v="1616" actId="20577"/>
        <pc:sldMkLst>
          <pc:docMk/>
          <pc:sldMk cId="3373370975" sldId="365"/>
        </pc:sldMkLst>
        <pc:spChg chg="mod">
          <ac:chgData name="Løvik, Magnus Orseth" userId="d709cbec-df01-44be-a5cf-e6c3d487c28e" providerId="ADAL" clId="{84B178A8-3AC6-4127-A424-A5ACEAEB119F}" dt="2023-08-31T12:31:14.730" v="1616" actId="20577"/>
          <ac:spMkLst>
            <pc:docMk/>
            <pc:sldMk cId="3373370975" sldId="365"/>
            <ac:spMk id="3" creationId="{2B947EBA-6445-750D-D6AE-B468ED690597}"/>
          </ac:spMkLst>
        </pc:spChg>
      </pc:sldChg>
      <pc:sldChg chg="delSp modSp new del mod ord">
        <pc:chgData name="Løvik, Magnus Orseth" userId="d709cbec-df01-44be-a5cf-e6c3d487c28e" providerId="ADAL" clId="{84B178A8-3AC6-4127-A424-A5ACEAEB119F}" dt="2023-08-31T12:32:52.425" v="1643" actId="47"/>
        <pc:sldMkLst>
          <pc:docMk/>
          <pc:sldMk cId="1463889736" sldId="366"/>
        </pc:sldMkLst>
        <pc:spChg chg="del mod">
          <ac:chgData name="Løvik, Magnus Orseth" userId="d709cbec-df01-44be-a5cf-e6c3d487c28e" providerId="ADAL" clId="{84B178A8-3AC6-4127-A424-A5ACEAEB119F}" dt="2023-08-31T12:29:44.902" v="1597" actId="478"/>
          <ac:spMkLst>
            <pc:docMk/>
            <pc:sldMk cId="1463889736" sldId="366"/>
            <ac:spMk id="2" creationId="{D3319B7C-324E-1F16-BE77-90BCEB81FE9F}"/>
          </ac:spMkLst>
        </pc:spChg>
        <pc:spChg chg="del">
          <ac:chgData name="Løvik, Magnus Orseth" userId="d709cbec-df01-44be-a5cf-e6c3d487c28e" providerId="ADAL" clId="{84B178A8-3AC6-4127-A424-A5ACEAEB119F}" dt="2023-08-31T12:29:43.166" v="1596" actId="478"/>
          <ac:spMkLst>
            <pc:docMk/>
            <pc:sldMk cId="1463889736" sldId="366"/>
            <ac:spMk id="3" creationId="{D8D61E41-A414-DEED-F3DD-53C205C5F4C2}"/>
          </ac:spMkLst>
        </pc:spChg>
      </pc:sldChg>
      <pc:sldChg chg="delSp modSp add mod">
        <pc:chgData name="Løvik, Magnus Orseth" userId="d709cbec-df01-44be-a5cf-e6c3d487c28e" providerId="ADAL" clId="{84B178A8-3AC6-4127-A424-A5ACEAEB119F}" dt="2023-08-31T12:32:12.599" v="1631" actId="478"/>
        <pc:sldMkLst>
          <pc:docMk/>
          <pc:sldMk cId="2883726196" sldId="367"/>
        </pc:sldMkLst>
        <pc:spChg chg="mod">
          <ac:chgData name="Løvik, Magnus Orseth" userId="d709cbec-df01-44be-a5cf-e6c3d487c28e" providerId="ADAL" clId="{84B178A8-3AC6-4127-A424-A5ACEAEB119F}" dt="2023-08-31T12:32:06.942" v="1630" actId="20577"/>
          <ac:spMkLst>
            <pc:docMk/>
            <pc:sldMk cId="2883726196" sldId="367"/>
            <ac:spMk id="2" creationId="{E0670C50-216A-9746-62CD-ABF31F24EB05}"/>
          </ac:spMkLst>
        </pc:spChg>
        <pc:spChg chg="del mod">
          <ac:chgData name="Løvik, Magnus Orseth" userId="d709cbec-df01-44be-a5cf-e6c3d487c28e" providerId="ADAL" clId="{84B178A8-3AC6-4127-A424-A5ACEAEB119F}" dt="2023-08-31T12:32:12.599" v="1631" actId="478"/>
          <ac:spMkLst>
            <pc:docMk/>
            <pc:sldMk cId="2883726196" sldId="367"/>
            <ac:spMk id="3" creationId="{2B947EBA-6445-750D-D6AE-B468ED690597}"/>
          </ac:spMkLst>
        </pc:spChg>
      </pc:sldChg>
      <pc:sldChg chg="add ord">
        <pc:chgData name="Løvik, Magnus Orseth" userId="d709cbec-df01-44be-a5cf-e6c3d487c28e" providerId="ADAL" clId="{84B178A8-3AC6-4127-A424-A5ACEAEB119F}" dt="2023-08-31T12:32:37.366" v="1635"/>
        <pc:sldMkLst>
          <pc:docMk/>
          <pc:sldMk cId="1885921431" sldId="1420"/>
        </pc:sldMkLst>
      </pc:sldChg>
      <pc:sldChg chg="add">
        <pc:chgData name="Løvik, Magnus Orseth" userId="d709cbec-df01-44be-a5cf-e6c3d487c28e" providerId="ADAL" clId="{84B178A8-3AC6-4127-A424-A5ACEAEB119F}" dt="2023-08-31T12:32:45.594" v="1637"/>
        <pc:sldMkLst>
          <pc:docMk/>
          <pc:sldMk cId="2578454657" sldId="1421"/>
        </pc:sldMkLst>
      </pc:sldChg>
      <pc:sldChg chg="add">
        <pc:chgData name="Løvik, Magnus Orseth" userId="d709cbec-df01-44be-a5cf-e6c3d487c28e" providerId="ADAL" clId="{84B178A8-3AC6-4127-A424-A5ACEAEB119F}" dt="2023-08-31T12:33:18.844" v="1644"/>
        <pc:sldMkLst>
          <pc:docMk/>
          <pc:sldMk cId="1300619938" sldId="1422"/>
        </pc:sldMkLst>
      </pc:sldChg>
      <pc:sldChg chg="add">
        <pc:chgData name="Løvik, Magnus Orseth" userId="d709cbec-df01-44be-a5cf-e6c3d487c28e" providerId="ADAL" clId="{84B178A8-3AC6-4127-A424-A5ACEAEB119F}" dt="2023-08-31T12:33:22.534" v="1645"/>
        <pc:sldMkLst>
          <pc:docMk/>
          <pc:sldMk cId="1102519193" sldId="1423"/>
        </pc:sldMkLst>
      </pc:sldChg>
      <pc:sldChg chg="add">
        <pc:chgData name="Løvik, Magnus Orseth" userId="d709cbec-df01-44be-a5cf-e6c3d487c28e" providerId="ADAL" clId="{84B178A8-3AC6-4127-A424-A5ACEAEB119F}" dt="2023-08-31T12:32:42.010" v="1636"/>
        <pc:sldMkLst>
          <pc:docMk/>
          <pc:sldMk cId="2153556476" sldId="1424"/>
        </pc:sldMkLst>
      </pc:sldChg>
      <pc:sldChg chg="add">
        <pc:chgData name="Løvik, Magnus Orseth" userId="d709cbec-df01-44be-a5cf-e6c3d487c28e" providerId="ADAL" clId="{84B178A8-3AC6-4127-A424-A5ACEAEB119F}" dt="2023-08-31T12:32:50.013" v="1640"/>
        <pc:sldMkLst>
          <pc:docMk/>
          <pc:sldMk cId="536716821" sldId="1425"/>
        </pc:sldMkLst>
      </pc:sldChg>
      <pc:sldChg chg="delSp modSp new mod ord">
        <pc:chgData name="Løvik, Magnus Orseth" userId="d709cbec-df01-44be-a5cf-e6c3d487c28e" providerId="ADAL" clId="{84B178A8-3AC6-4127-A424-A5ACEAEB119F}" dt="2023-08-31T12:33:51.132" v="1681" actId="122"/>
        <pc:sldMkLst>
          <pc:docMk/>
          <pc:sldMk cId="1096513197" sldId="1426"/>
        </pc:sldMkLst>
        <pc:spChg chg="mod">
          <ac:chgData name="Løvik, Magnus Orseth" userId="d709cbec-df01-44be-a5cf-e6c3d487c28e" providerId="ADAL" clId="{84B178A8-3AC6-4127-A424-A5ACEAEB119F}" dt="2023-08-31T12:33:51.132" v="1681" actId="122"/>
          <ac:spMkLst>
            <pc:docMk/>
            <pc:sldMk cId="1096513197" sldId="1426"/>
            <ac:spMk id="2" creationId="{DA5E7C3B-C11E-A138-F2D6-7E101C69DE35}"/>
          </ac:spMkLst>
        </pc:spChg>
        <pc:spChg chg="del">
          <ac:chgData name="Løvik, Magnus Orseth" userId="d709cbec-df01-44be-a5cf-e6c3d487c28e" providerId="ADAL" clId="{84B178A8-3AC6-4127-A424-A5ACEAEB119F}" dt="2023-08-31T12:33:49.300" v="1680" actId="478"/>
          <ac:spMkLst>
            <pc:docMk/>
            <pc:sldMk cId="1096513197" sldId="1426"/>
            <ac:spMk id="3" creationId="{F8208ED1-E891-0CC5-E6CD-B881975B812F}"/>
          </ac:spMkLst>
        </pc:spChg>
      </pc:sldChg>
    </pc:docChg>
  </pc:docChgLst>
  <pc:docChgLst>
    <pc:chgData name="Løvik, Magnus Orseth" userId="d709cbec-df01-44be-a5cf-e6c3d487c28e" providerId="ADAL" clId="{EF194082-DC6C-47C5-B4E8-4C69A0463DFF}"/>
    <pc:docChg chg="custSel modSld">
      <pc:chgData name="Løvik, Magnus Orseth" userId="d709cbec-df01-44be-a5cf-e6c3d487c28e" providerId="ADAL" clId="{EF194082-DC6C-47C5-B4E8-4C69A0463DFF}" dt="2023-08-31T11:51:31.637" v="245" actId="20577"/>
      <pc:docMkLst>
        <pc:docMk/>
      </pc:docMkLst>
      <pc:sldChg chg="addSp delSp modSp mod">
        <pc:chgData name="Løvik, Magnus Orseth" userId="d709cbec-df01-44be-a5cf-e6c3d487c28e" providerId="ADAL" clId="{EF194082-DC6C-47C5-B4E8-4C69A0463DFF}" dt="2023-08-31T11:40:47.818" v="128" actId="207"/>
        <pc:sldMkLst>
          <pc:docMk/>
          <pc:sldMk cId="1437749436" sldId="360"/>
        </pc:sldMkLst>
        <pc:spChg chg="mod">
          <ac:chgData name="Løvik, Magnus Orseth" userId="d709cbec-df01-44be-a5cf-e6c3d487c28e" providerId="ADAL" clId="{EF194082-DC6C-47C5-B4E8-4C69A0463DFF}" dt="2023-08-31T11:39:36.984" v="70" actId="20577"/>
          <ac:spMkLst>
            <pc:docMk/>
            <pc:sldMk cId="1437749436" sldId="360"/>
            <ac:spMk id="5" creationId="{5F68CD62-E454-A2E2-167A-CBD07D45084B}"/>
          </ac:spMkLst>
        </pc:spChg>
        <pc:spChg chg="add mod">
          <ac:chgData name="Løvik, Magnus Orseth" userId="d709cbec-df01-44be-a5cf-e6c3d487c28e" providerId="ADAL" clId="{EF194082-DC6C-47C5-B4E8-4C69A0463DFF}" dt="2023-08-31T11:40:47.818" v="128" actId="207"/>
          <ac:spMkLst>
            <pc:docMk/>
            <pc:sldMk cId="1437749436" sldId="360"/>
            <ac:spMk id="11" creationId="{9597D913-04BC-A491-0360-5A7CB500A932}"/>
          </ac:spMkLst>
        </pc:spChg>
        <pc:spChg chg="mod">
          <ac:chgData name="Løvik, Magnus Orseth" userId="d709cbec-df01-44be-a5cf-e6c3d487c28e" providerId="ADAL" clId="{EF194082-DC6C-47C5-B4E8-4C69A0463DFF}" dt="2023-08-31T11:38:47.422" v="42" actId="20577"/>
          <ac:spMkLst>
            <pc:docMk/>
            <pc:sldMk cId="1437749436" sldId="360"/>
            <ac:spMk id="125" creationId="{1A1B99DD-99BB-4ED9-D2F1-B1CFB9300F03}"/>
          </ac:spMkLst>
        </pc:spChg>
        <pc:spChg chg="mod">
          <ac:chgData name="Løvik, Magnus Orseth" userId="d709cbec-df01-44be-a5cf-e6c3d487c28e" providerId="ADAL" clId="{EF194082-DC6C-47C5-B4E8-4C69A0463DFF}" dt="2023-08-31T11:39:15.589" v="66" actId="207"/>
          <ac:spMkLst>
            <pc:docMk/>
            <pc:sldMk cId="1437749436" sldId="360"/>
            <ac:spMk id="133" creationId="{9D8CFC33-FB88-1038-69F1-DD2EE39F2473}"/>
          </ac:spMkLst>
        </pc:spChg>
        <pc:cxnChg chg="add mod">
          <ac:chgData name="Løvik, Magnus Orseth" userId="d709cbec-df01-44be-a5cf-e6c3d487c28e" providerId="ADAL" clId="{EF194082-DC6C-47C5-B4E8-4C69A0463DFF}" dt="2023-08-31T11:39:53.836" v="73" actId="14100"/>
          <ac:cxnSpMkLst>
            <pc:docMk/>
            <pc:sldMk cId="1437749436" sldId="360"/>
            <ac:cxnSpMk id="4" creationId="{E6860026-3B26-01EA-3445-58AD66B5BB24}"/>
          </ac:cxnSpMkLst>
        </pc:cxnChg>
        <pc:cxnChg chg="add del mod">
          <ac:chgData name="Løvik, Magnus Orseth" userId="d709cbec-df01-44be-a5cf-e6c3d487c28e" providerId="ADAL" clId="{EF194082-DC6C-47C5-B4E8-4C69A0463DFF}" dt="2023-08-31T11:39:57.773" v="75" actId="478"/>
          <ac:cxnSpMkLst>
            <pc:docMk/>
            <pc:sldMk cId="1437749436" sldId="360"/>
            <ac:cxnSpMk id="7" creationId="{4028C78F-7B45-7486-CDC8-002D4A572195}"/>
          </ac:cxnSpMkLst>
        </pc:cxnChg>
        <pc:cxnChg chg="add del mod">
          <ac:chgData name="Løvik, Magnus Orseth" userId="d709cbec-df01-44be-a5cf-e6c3d487c28e" providerId="ADAL" clId="{EF194082-DC6C-47C5-B4E8-4C69A0463DFF}" dt="2023-08-31T11:40:02.100" v="77" actId="478"/>
          <ac:cxnSpMkLst>
            <pc:docMk/>
            <pc:sldMk cId="1437749436" sldId="360"/>
            <ac:cxnSpMk id="10" creationId="{B1C8CD6F-ECAD-8E34-0813-C1C363D18945}"/>
          </ac:cxnSpMkLst>
        </pc:cxnChg>
      </pc:sldChg>
      <pc:sldChg chg="addSp modSp mod">
        <pc:chgData name="Løvik, Magnus Orseth" userId="d709cbec-df01-44be-a5cf-e6c3d487c28e" providerId="ADAL" clId="{EF194082-DC6C-47C5-B4E8-4C69A0463DFF}" dt="2023-08-31T11:51:31.637" v="245" actId="20577"/>
        <pc:sldMkLst>
          <pc:docMk/>
          <pc:sldMk cId="500119180" sldId="361"/>
        </pc:sldMkLst>
        <pc:spChg chg="mod">
          <ac:chgData name="Løvik, Magnus Orseth" userId="d709cbec-df01-44be-a5cf-e6c3d487c28e" providerId="ADAL" clId="{EF194082-DC6C-47C5-B4E8-4C69A0463DFF}" dt="2023-08-31T11:51:22.854" v="224" actId="20577"/>
          <ac:spMkLst>
            <pc:docMk/>
            <pc:sldMk cId="500119180" sldId="361"/>
            <ac:spMk id="2" creationId="{ABE636C7-5F49-9AF1-0225-478080C99A5D}"/>
          </ac:spMkLst>
        </pc:spChg>
        <pc:spChg chg="add mod">
          <ac:chgData name="Løvik, Magnus Orseth" userId="d709cbec-df01-44be-a5cf-e6c3d487c28e" providerId="ADAL" clId="{EF194082-DC6C-47C5-B4E8-4C69A0463DFF}" dt="2023-08-31T11:48:49.912" v="169" actId="20577"/>
          <ac:spMkLst>
            <pc:docMk/>
            <pc:sldMk cId="500119180" sldId="361"/>
            <ac:spMk id="18" creationId="{FBB744B3-4500-BA4B-95FA-88E1965B030A}"/>
          </ac:spMkLst>
        </pc:spChg>
        <pc:spChg chg="mod">
          <ac:chgData name="Løvik, Magnus Orseth" userId="d709cbec-df01-44be-a5cf-e6c3d487c28e" providerId="ADAL" clId="{EF194082-DC6C-47C5-B4E8-4C69A0463DFF}" dt="2023-08-31T11:49:22.237" v="208" actId="207"/>
          <ac:spMkLst>
            <pc:docMk/>
            <pc:sldMk cId="500119180" sldId="361"/>
            <ac:spMk id="82" creationId="{62A63916-84F9-2B5B-9682-35A92D86A4B2}"/>
          </ac:spMkLst>
        </pc:spChg>
        <pc:spChg chg="mod">
          <ac:chgData name="Løvik, Magnus Orseth" userId="d709cbec-df01-44be-a5cf-e6c3d487c28e" providerId="ADAL" clId="{EF194082-DC6C-47C5-B4E8-4C69A0463DFF}" dt="2023-08-31T11:51:31.637" v="245" actId="20577"/>
          <ac:spMkLst>
            <pc:docMk/>
            <pc:sldMk cId="500119180" sldId="361"/>
            <ac:spMk id="125" creationId="{1A1B99DD-99BB-4ED9-D2F1-B1CFB9300F03}"/>
          </ac:spMkLst>
        </pc:spChg>
        <pc:spChg chg="mod">
          <ac:chgData name="Løvik, Magnus Orseth" userId="d709cbec-df01-44be-a5cf-e6c3d487c28e" providerId="ADAL" clId="{EF194082-DC6C-47C5-B4E8-4C69A0463DFF}" dt="2023-08-31T11:49:34.536" v="215" actId="20577"/>
          <ac:spMkLst>
            <pc:docMk/>
            <pc:sldMk cId="500119180" sldId="361"/>
            <ac:spMk id="133" creationId="{9D8CFC33-FB88-1038-69F1-DD2EE39F2473}"/>
          </ac:spMkLst>
        </pc:spChg>
        <pc:picChg chg="add mod">
          <ac:chgData name="Løvik, Magnus Orseth" userId="d709cbec-df01-44be-a5cf-e6c3d487c28e" providerId="ADAL" clId="{EF194082-DC6C-47C5-B4E8-4C69A0463DFF}" dt="2023-08-31T11:50:48.343" v="218" actId="1076"/>
          <ac:picMkLst>
            <pc:docMk/>
            <pc:sldMk cId="500119180" sldId="361"/>
            <ac:picMk id="20" creationId="{EC3735A7-1E9B-90D3-AB32-857D54945541}"/>
          </ac:picMkLst>
        </pc:picChg>
        <pc:picChg chg="add mod">
          <ac:chgData name="Løvik, Magnus Orseth" userId="d709cbec-df01-44be-a5cf-e6c3d487c28e" providerId="ADAL" clId="{EF194082-DC6C-47C5-B4E8-4C69A0463DFF}" dt="2023-08-31T11:51:18.878" v="223" actId="1076"/>
          <ac:picMkLst>
            <pc:docMk/>
            <pc:sldMk cId="500119180" sldId="361"/>
            <ac:picMk id="22" creationId="{4833DF69-BB44-3C5C-CF12-DED73C0AB42F}"/>
          </ac:picMkLst>
        </pc:picChg>
        <pc:cxnChg chg="add mod">
          <ac:chgData name="Løvik, Magnus Orseth" userId="d709cbec-df01-44be-a5cf-e6c3d487c28e" providerId="ADAL" clId="{EF194082-DC6C-47C5-B4E8-4C69A0463DFF}" dt="2023-08-31T11:48:22.909" v="131" actId="14100"/>
          <ac:cxnSpMkLst>
            <pc:docMk/>
            <pc:sldMk cId="500119180" sldId="361"/>
            <ac:cxnSpMk id="15" creationId="{9583765D-C4B4-BF7F-B117-D17C4C4B873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31/08/2023</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2</a:t>
            </a:fld>
            <a:endParaRPr lang="en-GB"/>
          </a:p>
        </p:txBody>
      </p:sp>
    </p:spTree>
    <p:extLst>
      <p:ext uri="{BB962C8B-B14F-4D97-AF65-F5344CB8AC3E}">
        <p14:creationId xmlns:p14="http://schemas.microsoft.com/office/powerpoint/2010/main" val="325853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a:t>
            </a:r>
            <a:r>
              <a:rPr lang="en-US" noProof="0"/>
              <a:t> her for å </a:t>
            </a:r>
            <a:r>
              <a:rPr lang="en-US" noProof="0" err="1"/>
              <a:t>legge</a:t>
            </a:r>
            <a:r>
              <a:rPr lang="en-US" noProof="0"/>
              <a:t> til et </a:t>
            </a:r>
            <a:r>
              <a:rPr lang="en-US" noProof="0" err="1"/>
              <a:t>bilde</a:t>
            </a:r>
            <a:endParaRPr lang="en-US" noProof="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4" name="textruta 5">
            <a:extLst>
              <a:ext uri="{FF2B5EF4-FFF2-40B4-BE49-F238E27FC236}">
                <a16:creationId xmlns:a16="http://schemas.microsoft.com/office/drawing/2014/main" id="{5F83CAC1-691F-4570-A02A-AAE088C3464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textruta 8">
            <a:extLst>
              <a:ext uri="{FF2B5EF4-FFF2-40B4-BE49-F238E27FC236}">
                <a16:creationId xmlns:a16="http://schemas.microsoft.com/office/drawing/2014/main" id="{154EFB81-E9E1-47D6-871A-1841C0A2C4B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Rektangel 15">
            <a:extLst>
              <a:ext uri="{FF2B5EF4-FFF2-40B4-BE49-F238E27FC236}">
                <a16:creationId xmlns:a16="http://schemas.microsoft.com/office/drawing/2014/main" id="{E9A8764D-F5C6-4DF4-8A1C-C590AFCD3AD9}"/>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ktangel 17">
            <a:extLst>
              <a:ext uri="{FF2B5EF4-FFF2-40B4-BE49-F238E27FC236}">
                <a16:creationId xmlns:a16="http://schemas.microsoft.com/office/drawing/2014/main" id="{66BEEA0B-E7EE-4251-8751-21695D5418CD}"/>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Klikk på ikonet for å legge til et bilde
</a:t>
            </a:r>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a:t>22.03.2023</a:t>
            </a:r>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9" name="textruta 5">
            <a:extLst>
              <a:ext uri="{FF2B5EF4-FFF2-40B4-BE49-F238E27FC236}">
                <a16:creationId xmlns:a16="http://schemas.microsoft.com/office/drawing/2014/main" id="{D7E4EE14-AF02-4F8F-A04C-D1A5A0D3F2E4}"/>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textruta 8">
            <a:extLst>
              <a:ext uri="{FF2B5EF4-FFF2-40B4-BE49-F238E27FC236}">
                <a16:creationId xmlns:a16="http://schemas.microsoft.com/office/drawing/2014/main" id="{637CF4BC-6BF8-411F-90DF-B01D4326055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ktangel 31">
            <a:extLst>
              <a:ext uri="{FF2B5EF4-FFF2-40B4-BE49-F238E27FC236}">
                <a16:creationId xmlns:a16="http://schemas.microsoft.com/office/drawing/2014/main" id="{5F534BBE-C952-4D6F-BE1B-A3751D702F5C}"/>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ktangel 32">
            <a:extLst>
              <a:ext uri="{FF2B5EF4-FFF2-40B4-BE49-F238E27FC236}">
                <a16:creationId xmlns:a16="http://schemas.microsoft.com/office/drawing/2014/main" id="{2761C0D1-3321-400C-A10F-9062AE7FFF0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går for å sette inn i den øverste menyen og legger til bilde. IKKE flytt tekstboksen!
</a:t>
            </a:r>
            <a:endParaRPr lang="en-US" noProof="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nb-NO" noProof="0"/>
              <a:t>Klikk for å legge til en overskrift på to linjer</a:t>
            </a:r>
            <a:endParaRPr lang="en-US" noProof="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7" name="textruta 5">
            <a:extLst>
              <a:ext uri="{FF2B5EF4-FFF2-40B4-BE49-F238E27FC236}">
                <a16:creationId xmlns:a16="http://schemas.microsoft.com/office/drawing/2014/main" id="{3793EE8F-13F3-41A5-9CF1-5A1D914C94D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textruta 8">
            <a:extLst>
              <a:ext uri="{FF2B5EF4-FFF2-40B4-BE49-F238E27FC236}">
                <a16:creationId xmlns:a16="http://schemas.microsoft.com/office/drawing/2014/main" id="{9FB2A14F-9BC1-4390-AE9C-99968C37770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7E266A07-24D6-4159-88CE-819822752E8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60E44657-88B1-457B-9863-EF4134D2976B}"/>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1555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err="1"/>
              <a:t>Klikk</a:t>
            </a:r>
            <a:r>
              <a:rPr lang="en-US" noProof="0"/>
              <a:t> for agenda</a:t>
            </a:r>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5" name="textruta 5">
            <a:extLst>
              <a:ext uri="{FF2B5EF4-FFF2-40B4-BE49-F238E27FC236}">
                <a16:creationId xmlns:a16="http://schemas.microsoft.com/office/drawing/2014/main" id="{4031F468-A7BD-4BE9-8181-A71AD16AAC6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ruta 8">
            <a:extLst>
              <a:ext uri="{FF2B5EF4-FFF2-40B4-BE49-F238E27FC236}">
                <a16:creationId xmlns:a16="http://schemas.microsoft.com/office/drawing/2014/main" id="{DBC1F914-AAD0-4559-B15C-2076AD5E4557}"/>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6EA31AC1-E1E1-4826-B891-94ECBBCD04B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ktangel 19">
            <a:extLst>
              <a:ext uri="{FF2B5EF4-FFF2-40B4-BE49-F238E27FC236}">
                <a16:creationId xmlns:a16="http://schemas.microsoft.com/office/drawing/2014/main" id="{C2265DE5-91B8-4DB7-A89A-0496D51D9DF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1196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err="1"/>
              <a:t>Klikk</a:t>
            </a:r>
            <a:r>
              <a:rPr lang="en-US" noProof="0"/>
              <a:t> for agenda</a:t>
            </a:r>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6" name="textruta 5">
            <a:extLst>
              <a:ext uri="{FF2B5EF4-FFF2-40B4-BE49-F238E27FC236}">
                <a16:creationId xmlns:a16="http://schemas.microsoft.com/office/drawing/2014/main" id="{B87B0297-7614-49D3-BA87-034CB18B0FF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ruta 8">
            <a:extLst>
              <a:ext uri="{FF2B5EF4-FFF2-40B4-BE49-F238E27FC236}">
                <a16:creationId xmlns:a16="http://schemas.microsoft.com/office/drawing/2014/main" id="{5D7AC3EA-99FC-42F5-852A-7910126DE6DB}"/>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4ABB48-C730-4729-B11E-09C3034EBDBB}"/>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808542A6-9771-4C4A-B31D-B2A1A5F5EE2E}"/>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3868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ote Slide Imag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a:t>Klikk for å legge til et sitat på maksimalt fire linjer</a:t>
            </a:r>
            <a:endParaRPr lang="en-US" noProof="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a:t>Klikk for å legge til forfatter/avsender
</a:t>
            </a: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7" name="textruta 5">
            <a:extLst>
              <a:ext uri="{FF2B5EF4-FFF2-40B4-BE49-F238E27FC236}">
                <a16:creationId xmlns:a16="http://schemas.microsoft.com/office/drawing/2014/main" id="{1547CE06-2AE1-4D31-B754-7FDAACCCF7D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544EABAB-737A-46D0-BEFB-02333373E4A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4C8175C2-03B0-4E7B-B7C0-ACE3C4E229E2}"/>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25F45479-CEEF-49C2-B2E6-0EA4F8175D4D}"/>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5375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ote Slide Blue">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a:t>Klikk for å legge til et sitat på maksimalt fire linjer</a:t>
            </a:r>
            <a:endParaRPr lang="en-US" noProof="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a:t>Klikk for å legge til forfatter/avsender
</a:t>
            </a: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Quote Slide Gray">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a:t>Klikk for å legge til et sitat på maksimalt fire linjer</a:t>
            </a:r>
            <a:endParaRPr lang="en-US" noProof="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a:t>Klikk for å legge til forfatter/avsender</a:t>
            </a: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5" name="textruta 5">
            <a:extLst>
              <a:ext uri="{FF2B5EF4-FFF2-40B4-BE49-F238E27FC236}">
                <a16:creationId xmlns:a16="http://schemas.microsoft.com/office/drawing/2014/main" id="{C26C9A74-E5DE-4C07-A288-0DF1E18462F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ruta 8">
            <a:extLst>
              <a:ext uri="{FF2B5EF4-FFF2-40B4-BE49-F238E27FC236}">
                <a16:creationId xmlns:a16="http://schemas.microsoft.com/office/drawing/2014/main" id="{0A4DCF92-0FFC-4F26-849A-078993D2C79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9C0A74A9-5C45-4021-944E-CC973C4B820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BB7112A9-3167-4017-921D-69037DAB6BA6}"/>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Full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nb-NO" noProof="0"/>
              <a:t>Klikk for å legge til medier
</a:t>
            </a:r>
            <a:endParaRPr lang="en-US" noProof="0"/>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7" name="textruta 5">
            <a:extLst>
              <a:ext uri="{FF2B5EF4-FFF2-40B4-BE49-F238E27FC236}">
                <a16:creationId xmlns:a16="http://schemas.microsoft.com/office/drawing/2014/main" id="{FB665EF1-5265-4601-8B89-9235F692BC7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ruta 8">
            <a:extLst>
              <a:ext uri="{FF2B5EF4-FFF2-40B4-BE49-F238E27FC236}">
                <a16:creationId xmlns:a16="http://schemas.microsoft.com/office/drawing/2014/main" id="{76550A77-6361-4540-9F03-5C02F192C04A}"/>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ktangel 28">
            <a:extLst>
              <a:ext uri="{FF2B5EF4-FFF2-40B4-BE49-F238E27FC236}">
                <a16:creationId xmlns:a16="http://schemas.microsoft.com/office/drawing/2014/main" id="{238E29CF-18FD-4959-BE67-204CF2655B6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ktangel 29">
            <a:extLst>
              <a:ext uri="{FF2B5EF4-FFF2-40B4-BE49-F238E27FC236}">
                <a16:creationId xmlns:a16="http://schemas.microsoft.com/office/drawing/2014/main" id="{2A31BB2E-2CCB-4A4A-8569-0573AC069790}"/>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går for å sette inn i den øverste menyen og legger til bilde. IKKE flytt tekstboksen!
</a:t>
            </a:r>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nb-NO" noProof="0"/>
              <a:t>Klikk for å legge til en overskrift på to linjer</a:t>
            </a:r>
            <a:endParaRPr lang="en-US" noProof="0"/>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nb-NO" noProof="0"/>
              <a:t>Klikk for å legge til navn</a:t>
            </a:r>
            <a:br>
              <a:rPr lang="nb-NO" noProof="0"/>
            </a:br>
            <a:r>
              <a:rPr lang="nb-NO" noProof="0"/>
              <a:t>Tittel, Forretningsenhet
Og dato
</a:t>
            </a: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3" name="textruta 5">
            <a:extLst>
              <a:ext uri="{FF2B5EF4-FFF2-40B4-BE49-F238E27FC236}">
                <a16:creationId xmlns:a16="http://schemas.microsoft.com/office/drawing/2014/main" id="{92ACE5EC-8464-438A-9543-39A91403511A}"/>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ruta 8">
            <a:extLst>
              <a:ext uri="{FF2B5EF4-FFF2-40B4-BE49-F238E27FC236}">
                <a16:creationId xmlns:a16="http://schemas.microsoft.com/office/drawing/2014/main" id="{77FB4441-1B72-4F1D-BB75-8EAED6AFDE7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Rektangel 24">
            <a:extLst>
              <a:ext uri="{FF2B5EF4-FFF2-40B4-BE49-F238E27FC236}">
                <a16:creationId xmlns:a16="http://schemas.microsoft.com/office/drawing/2014/main" id="{17C60DA2-948E-4A73-8E5D-BA5113CA962D}"/>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ktangel 25">
            <a:extLst>
              <a:ext uri="{FF2B5EF4-FFF2-40B4-BE49-F238E27FC236}">
                <a16:creationId xmlns:a16="http://schemas.microsoft.com/office/drawing/2014/main" id="{7CE22B4B-4D5A-468C-9AFF-4F2AC8D3923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9" name="textruta 5">
            <a:extLst>
              <a:ext uri="{FF2B5EF4-FFF2-40B4-BE49-F238E27FC236}">
                <a16:creationId xmlns:a16="http://schemas.microsoft.com/office/drawing/2014/main" id="{9A3401BD-6AD1-4EDD-BED3-8C9EC84E86F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textruta 8">
            <a:extLst>
              <a:ext uri="{FF2B5EF4-FFF2-40B4-BE49-F238E27FC236}">
                <a16:creationId xmlns:a16="http://schemas.microsoft.com/office/drawing/2014/main" id="{0DF877BA-1D93-474F-949E-F95B57F58CE4}"/>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Rektangel 30">
            <a:extLst>
              <a:ext uri="{FF2B5EF4-FFF2-40B4-BE49-F238E27FC236}">
                <a16:creationId xmlns:a16="http://schemas.microsoft.com/office/drawing/2014/main" id="{3F36FE76-6582-4E56-91DA-C90B02B8E93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ktangel 33">
            <a:extLst>
              <a:ext uri="{FF2B5EF4-FFF2-40B4-BE49-F238E27FC236}">
                <a16:creationId xmlns:a16="http://schemas.microsoft.com/office/drawing/2014/main" id="{38B6DE32-1F44-42A4-8AD0-4D314449E10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7" name="textruta 5">
            <a:extLst>
              <a:ext uri="{FF2B5EF4-FFF2-40B4-BE49-F238E27FC236}">
                <a16:creationId xmlns:a16="http://schemas.microsoft.com/office/drawing/2014/main" id="{20837F49-91EB-42B0-817F-25FA2CF61F7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ruta 8">
            <a:extLst>
              <a:ext uri="{FF2B5EF4-FFF2-40B4-BE49-F238E27FC236}">
                <a16:creationId xmlns:a16="http://schemas.microsoft.com/office/drawing/2014/main" id="{5433F36F-1EEE-45C9-AF9B-812580913CFB}"/>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ktangel 28">
            <a:extLst>
              <a:ext uri="{FF2B5EF4-FFF2-40B4-BE49-F238E27FC236}">
                <a16:creationId xmlns:a16="http://schemas.microsoft.com/office/drawing/2014/main" id="{3095B94D-1B78-45D3-8B07-3E1D641DAC5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ktangel 29">
            <a:extLst>
              <a:ext uri="{FF2B5EF4-FFF2-40B4-BE49-F238E27FC236}">
                <a16:creationId xmlns:a16="http://schemas.microsoft.com/office/drawing/2014/main" id="{FC625938-A741-4B6E-8EED-02F9929301E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err="1"/>
              <a:t>Klikk</a:t>
            </a:r>
            <a:r>
              <a:rPr lang="en-US" noProof="0"/>
              <a:t> for å </a:t>
            </a:r>
            <a:r>
              <a:rPr lang="en-US" noProof="0" err="1"/>
              <a:t>legge</a:t>
            </a:r>
            <a:r>
              <a:rPr lang="en-US" noProof="0"/>
              <a:t> til ikon
</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err="1"/>
              <a:t>Klikk</a:t>
            </a:r>
            <a:r>
              <a:rPr lang="en-US" noProof="0"/>
              <a:t> for å </a:t>
            </a:r>
            <a:r>
              <a:rPr lang="en-US" noProof="0" err="1"/>
              <a:t>legge</a:t>
            </a:r>
            <a:r>
              <a:rPr lang="en-US" noProof="0"/>
              <a:t> til ikon
</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err="1"/>
              <a:t>Klikk</a:t>
            </a:r>
            <a:r>
              <a:rPr lang="en-US" noProof="0"/>
              <a:t> for å </a:t>
            </a:r>
            <a:r>
              <a:rPr lang="en-US" noProof="0" err="1"/>
              <a:t>legge</a:t>
            </a:r>
            <a:r>
              <a:rPr lang="en-US" noProof="0"/>
              <a:t> til ikon
</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err="1"/>
              <a:t>Klikk</a:t>
            </a:r>
            <a:r>
              <a:rPr lang="en-US" noProof="0"/>
              <a:t> for å </a:t>
            </a:r>
            <a:r>
              <a:rPr lang="en-US" noProof="0" err="1"/>
              <a:t>legge</a:t>
            </a:r>
            <a:r>
              <a:rPr lang="en-US" noProof="0"/>
              <a:t> til ikon
</a:t>
            </a:r>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ruta 5">
            <a:extLst>
              <a:ext uri="{FF2B5EF4-FFF2-40B4-BE49-F238E27FC236}">
                <a16:creationId xmlns:a16="http://schemas.microsoft.com/office/drawing/2014/main" id="{A9840E22-C8C8-4AE4-A7EE-9F5F0CF6DD23}"/>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30571E3C-8A15-4FEA-84EA-DA04734C6503}"/>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Rektangel 27">
            <a:extLst>
              <a:ext uri="{FF2B5EF4-FFF2-40B4-BE49-F238E27FC236}">
                <a16:creationId xmlns:a16="http://schemas.microsoft.com/office/drawing/2014/main" id="{B702305D-F7AD-4909-8039-1C6532309C6B}"/>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ktangel 28">
            <a:extLst>
              <a:ext uri="{FF2B5EF4-FFF2-40B4-BE49-F238E27FC236}">
                <a16:creationId xmlns:a16="http://schemas.microsoft.com/office/drawing/2014/main" id="{1E7431A3-F7FC-4CF1-BD52-003947D9BEC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a:t>Klikk på ikonet for å legge til et bilde
</a:t>
            </a:r>
            <a:endParaRPr lang="en-GB"/>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r>
              <a:rPr lang="nb-NO"/>
              <a:t>22.03.2023</a:t>
            </a:r>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a:t>Klikk på ikonet for å legge til et bilde
</a:t>
            </a:r>
            <a:endParaRPr lang="en-GB"/>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2" name="textruta 5">
            <a:extLst>
              <a:ext uri="{FF2B5EF4-FFF2-40B4-BE49-F238E27FC236}">
                <a16:creationId xmlns:a16="http://schemas.microsoft.com/office/drawing/2014/main" id="{7FB6412B-8F25-4FC7-88B8-62A0DFBAAB69}"/>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textruta 8">
            <a:extLst>
              <a:ext uri="{FF2B5EF4-FFF2-40B4-BE49-F238E27FC236}">
                <a16:creationId xmlns:a16="http://schemas.microsoft.com/office/drawing/2014/main" id="{6FF45BE8-C781-43C0-B6DF-6974CA08D305}"/>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Rektangel 14">
            <a:extLst>
              <a:ext uri="{FF2B5EF4-FFF2-40B4-BE49-F238E27FC236}">
                <a16:creationId xmlns:a16="http://schemas.microsoft.com/office/drawing/2014/main" id="{014B3DA2-81A1-4AC0-8E33-D76D69095D0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ktangel 16">
            <a:extLst>
              <a:ext uri="{FF2B5EF4-FFF2-40B4-BE49-F238E27FC236}">
                <a16:creationId xmlns:a16="http://schemas.microsoft.com/office/drawing/2014/main" id="{2AE865ED-9F16-4F74-BB05-D4D8C31F051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noProof="0"/>
              <a:t>Klikk på ikonet for å legge til et bilde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a:t>Legg til en overskrift
</a:t>
            </a:r>
            <a:endParaRPr lang="en-US" noProof="0"/>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a:t>Legg til en overskrift
</a:t>
            </a:r>
            <a:endParaRPr lang="en-US" noProof="0"/>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9" name="textruta 5">
            <a:extLst>
              <a:ext uri="{FF2B5EF4-FFF2-40B4-BE49-F238E27FC236}">
                <a16:creationId xmlns:a16="http://schemas.microsoft.com/office/drawing/2014/main" id="{AC3DD523-3C77-4382-93E1-77BA9AF19D5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ruta 8">
            <a:extLst>
              <a:ext uri="{FF2B5EF4-FFF2-40B4-BE49-F238E27FC236}">
                <a16:creationId xmlns:a16="http://schemas.microsoft.com/office/drawing/2014/main" id="{C1A5F4F0-41B3-4AFE-9981-166D8514C34F}"/>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Rektangel 21">
            <a:extLst>
              <a:ext uri="{FF2B5EF4-FFF2-40B4-BE49-F238E27FC236}">
                <a16:creationId xmlns:a16="http://schemas.microsoft.com/office/drawing/2014/main" id="{090E3F35-971E-463E-8EFC-70C8F5383C39}"/>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ktangel 22">
            <a:extLst>
              <a:ext uri="{FF2B5EF4-FFF2-40B4-BE49-F238E27FC236}">
                <a16:creationId xmlns:a16="http://schemas.microsoft.com/office/drawing/2014/main" id="{69FAD106-D30C-4351-8B35-D380A6E31CE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32" name="textruta 5">
            <a:extLst>
              <a:ext uri="{FF2B5EF4-FFF2-40B4-BE49-F238E27FC236}">
                <a16:creationId xmlns:a16="http://schemas.microsoft.com/office/drawing/2014/main" id="{A0E0A504-F4A4-4488-A339-5B51261F88F5}"/>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textruta 8">
            <a:extLst>
              <a:ext uri="{FF2B5EF4-FFF2-40B4-BE49-F238E27FC236}">
                <a16:creationId xmlns:a16="http://schemas.microsoft.com/office/drawing/2014/main" id="{D56F8B66-942B-40E8-8339-645BD9057BD6}"/>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Rektangel 39">
            <a:extLst>
              <a:ext uri="{FF2B5EF4-FFF2-40B4-BE49-F238E27FC236}">
                <a16:creationId xmlns:a16="http://schemas.microsoft.com/office/drawing/2014/main" id="{BAD25DF4-18EA-401F-9CBE-1AD96DA0EF0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1" name="Rektangel 40">
            <a:extLst>
              <a:ext uri="{FF2B5EF4-FFF2-40B4-BE49-F238E27FC236}">
                <a16:creationId xmlns:a16="http://schemas.microsoft.com/office/drawing/2014/main" id="{AC863F7D-8053-4C5C-8628-B6F732705A88}"/>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Headline Tex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går for å sette inn i den øverste menyen og legger til bilde. IKKE flytt tekstboksen!
</a:t>
            </a:r>
            <a:endParaRPr lang="en-US" noProof="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nb-NO" noProof="0"/>
              <a:t>Klikk for å legge til en overskrift på to linjer</a:t>
            </a:r>
            <a:endParaRPr lang="en-US" noProof="0"/>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nb-NO" noProof="0"/>
              <a:t>Klikk for å legge til navn</a:t>
            </a:r>
            <a:br>
              <a:rPr lang="nb-NO" noProof="0"/>
            </a:br>
            <a:r>
              <a:rPr lang="nb-NO" noProof="0"/>
              <a:t>Tittel, Forretningsenhet
Og dato
</a:t>
            </a:r>
            <a:endParaRPr lang="en-US" noProof="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5" name="textruta 5">
            <a:extLst>
              <a:ext uri="{FF2B5EF4-FFF2-40B4-BE49-F238E27FC236}">
                <a16:creationId xmlns:a16="http://schemas.microsoft.com/office/drawing/2014/main" id="{D462B9B7-A861-423A-B318-9B151CF9DCB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0240A3BA-EFA0-4828-8FB5-56EC4A324B3A}"/>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06212E68-C6A3-4071-8F80-1E42A56F1F37}"/>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7F64AF62-0749-4133-96D1-B0FBDEFAD644}"/>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xt Icon Chart Imag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a:t>Klikk på ikonet for å legge til et bilde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err="1"/>
              <a:t>Klikk</a:t>
            </a:r>
            <a:r>
              <a:rPr lang="en-US" noProof="0"/>
              <a:t> for å </a:t>
            </a:r>
            <a:r>
              <a:rPr lang="en-US" noProof="0" err="1"/>
              <a:t>legge</a:t>
            </a:r>
            <a:r>
              <a:rPr lang="en-US" noProof="0"/>
              <a:t> til ikon
</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nb-NO" noProof="0"/>
              <a:t>Klikk for å legge til et diagram
</a:t>
            </a:r>
            <a:endParaRPr lang="en-US" noProof="0"/>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tre</a:t>
            </a:r>
            <a:r>
              <a:rPr lang="en-US" noProof="0"/>
              <a:t> </a:t>
            </a:r>
            <a:r>
              <a:rPr lang="en-US" noProof="0" err="1"/>
              <a:t>linjer</a:t>
            </a:r>
            <a:r>
              <a:rPr lang="en-US" noProof="0"/>
              <a:t>
</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r>
              <a:rPr lang="nb-NO"/>
              <a:t>22.03.2023</a:t>
            </a:r>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endParaRPr lang="en-US" noProof="0"/>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207749"/>
            <a:ext cx="1681523" cy="1477328"/>
          </a:xfrm>
          <a:prstGeom prst="rect">
            <a:avLst/>
          </a:prstGeom>
          <a:solidFill>
            <a:schemeClr val="tx1"/>
          </a:solidFill>
          <a:effectLst/>
        </p:spPr>
        <p:txBody>
          <a:bodyPr wrap="square" rtlCol="0" anchor="ctr" anchorCtr="0">
            <a:spAutoFit/>
          </a:bodyPr>
          <a:lstStyle/>
          <a:p>
            <a:pPr algn="ctr"/>
            <a:r>
              <a:rPr lang="en-US" sz="900" baseline="0" noProof="0" err="1">
                <a:solidFill>
                  <a:schemeClr val="bg1">
                    <a:lumMod val="65000"/>
                    <a:lumOff val="35000"/>
                  </a:schemeClr>
                </a:solidFill>
                <a:latin typeface="+mn-lt"/>
                <a:cs typeface="Arial" panose="020B0604020202020204" pitchFamily="34" charset="0"/>
              </a:rPr>
              <a:t>Hvis</a:t>
            </a:r>
            <a:r>
              <a:rPr lang="en-US" sz="900" baseline="0" noProof="0">
                <a:solidFill>
                  <a:schemeClr val="bg1">
                    <a:lumMod val="65000"/>
                    <a:lumOff val="35000"/>
                  </a:schemeClr>
                </a:solidFill>
                <a:latin typeface="+mn-lt"/>
                <a:cs typeface="Arial" panose="020B0604020202020204" pitchFamily="34" charset="0"/>
              </a:rPr>
              <a:t> du </a:t>
            </a:r>
            <a:r>
              <a:rPr lang="en-US" sz="900" baseline="0" noProof="0" err="1">
                <a:solidFill>
                  <a:schemeClr val="bg1">
                    <a:lumMod val="65000"/>
                    <a:lumOff val="35000"/>
                  </a:schemeClr>
                </a:solidFill>
                <a:latin typeface="+mn-lt"/>
                <a:cs typeface="Arial" panose="020B0604020202020204" pitchFamily="34" charset="0"/>
              </a:rPr>
              <a:t>vil</a:t>
            </a:r>
            <a:r>
              <a:rPr lang="en-US" sz="900" baseline="0" noProof="0">
                <a:solidFill>
                  <a:schemeClr val="bg1">
                    <a:lumMod val="65000"/>
                    <a:lumOff val="35000"/>
                  </a:schemeClr>
                </a:solidFill>
                <a:latin typeface="+mn-lt"/>
                <a:cs typeface="Arial" panose="020B0604020202020204" pitchFamily="34" charset="0"/>
              </a:rPr>
              <a:t> endre fra </a:t>
            </a:r>
            <a:r>
              <a:rPr lang="en-US" sz="900" baseline="0" noProof="0" err="1">
                <a:solidFill>
                  <a:schemeClr val="bg1">
                    <a:lumMod val="65000"/>
                    <a:lumOff val="35000"/>
                  </a:schemeClr>
                </a:solidFill>
                <a:latin typeface="+mn-lt"/>
                <a:cs typeface="Arial" panose="020B0604020202020204" pitchFamily="34" charset="0"/>
              </a:rPr>
              <a:t>overskrift</a:t>
            </a:r>
            <a:r>
              <a:rPr lang="en-US" sz="900" baseline="0" noProof="0">
                <a:solidFill>
                  <a:schemeClr val="bg1">
                    <a:lumMod val="65000"/>
                    <a:lumOff val="35000"/>
                  </a:schemeClr>
                </a:solidFill>
                <a:latin typeface="+mn-lt"/>
                <a:cs typeface="Arial" panose="020B0604020202020204" pitchFamily="34" charset="0"/>
              </a:rPr>
              <a:t> til </a:t>
            </a:r>
            <a:r>
              <a:rPr lang="en-US" sz="900" baseline="0" noProof="0" err="1">
                <a:solidFill>
                  <a:schemeClr val="bg1">
                    <a:lumMod val="65000"/>
                    <a:lumOff val="35000"/>
                  </a:schemeClr>
                </a:solidFill>
                <a:latin typeface="+mn-lt"/>
                <a:cs typeface="Arial" panose="020B0604020202020204" pitchFamily="34" charset="0"/>
              </a:rPr>
              <a:t>brødtekst</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i</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tekstboksen</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ved</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hjelp</a:t>
            </a:r>
            <a:r>
              <a:rPr lang="en-US" sz="900" baseline="0" noProof="0">
                <a:solidFill>
                  <a:schemeClr val="bg1">
                    <a:lumMod val="65000"/>
                    <a:lumOff val="35000"/>
                  </a:schemeClr>
                </a:solidFill>
                <a:latin typeface="+mn-lt"/>
                <a:cs typeface="Arial" panose="020B0604020202020204" pitchFamily="34" charset="0"/>
              </a:rPr>
              <a:t> av </a:t>
            </a:r>
            <a:r>
              <a:rPr lang="en-US" sz="900" baseline="0" noProof="0" err="1">
                <a:solidFill>
                  <a:schemeClr val="bg1">
                    <a:lumMod val="65000"/>
                    <a:lumOff val="35000"/>
                  </a:schemeClr>
                </a:solidFill>
                <a:latin typeface="+mn-lt"/>
                <a:cs typeface="Arial" panose="020B0604020202020204" pitchFamily="34" charset="0"/>
              </a:rPr>
              <a:t>ikonet</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eller</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bruke</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punktmerking</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trykker</a:t>
            </a:r>
            <a:r>
              <a:rPr lang="en-US" sz="900" baseline="0" noProof="0">
                <a:solidFill>
                  <a:schemeClr val="bg1">
                    <a:lumMod val="65000"/>
                    <a:lumOff val="35000"/>
                  </a:schemeClr>
                </a:solidFill>
                <a:latin typeface="+mn-lt"/>
                <a:cs typeface="Arial" panose="020B0604020202020204" pitchFamily="34" charset="0"/>
              </a:rPr>
              <a:t> du ENTER/RETUR </a:t>
            </a:r>
            <a:r>
              <a:rPr lang="en-US" sz="900" baseline="0" noProof="0" err="1">
                <a:solidFill>
                  <a:schemeClr val="bg1">
                    <a:lumMod val="65000"/>
                    <a:lumOff val="35000"/>
                  </a:schemeClr>
                </a:solidFill>
                <a:latin typeface="+mn-lt"/>
                <a:cs typeface="Arial" panose="020B0604020202020204" pitchFamily="34" charset="0"/>
              </a:rPr>
              <a:t>etter</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overskriften</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og</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bruker</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deretter</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denne</a:t>
            </a:r>
            <a:r>
              <a:rPr lang="en-US" sz="900" baseline="0" noProof="0">
                <a:solidFill>
                  <a:schemeClr val="bg1">
                    <a:lumMod val="65000"/>
                    <a:lumOff val="35000"/>
                  </a:schemeClr>
                </a:solidFill>
                <a:latin typeface="+mn-lt"/>
                <a:cs typeface="Arial" panose="020B0604020202020204" pitchFamily="34" charset="0"/>
              </a:rPr>
              <a:t> </a:t>
            </a:r>
            <a:r>
              <a:rPr lang="en-US" sz="900" baseline="0" noProof="0" err="1">
                <a:solidFill>
                  <a:schemeClr val="bg1">
                    <a:lumMod val="65000"/>
                    <a:lumOff val="35000"/>
                  </a:schemeClr>
                </a:solidFill>
                <a:latin typeface="+mn-lt"/>
                <a:cs typeface="Arial" panose="020B0604020202020204" pitchFamily="34" charset="0"/>
              </a:rPr>
              <a:t>funksjonen</a:t>
            </a:r>
            <a:r>
              <a:rPr lang="en-US" sz="900" baseline="0" noProof="0">
                <a:solidFill>
                  <a:schemeClr val="bg1">
                    <a:lumMod val="65000"/>
                    <a:lumOff val="35000"/>
                  </a:schemeClr>
                </a:solidFill>
                <a:latin typeface="+mn-lt"/>
                <a:cs typeface="Arial" panose="020B0604020202020204" pitchFamily="34" charset="0"/>
              </a:rPr>
              <a:t> til å </a:t>
            </a:r>
            <a:r>
              <a:rPr lang="en-US" sz="900" baseline="0" noProof="0" err="1">
                <a:solidFill>
                  <a:schemeClr val="bg1">
                    <a:lumMod val="65000"/>
                    <a:lumOff val="35000"/>
                  </a:schemeClr>
                </a:solidFill>
                <a:latin typeface="+mn-lt"/>
                <a:cs typeface="Arial" panose="020B0604020202020204" pitchFamily="34" charset="0"/>
              </a:rPr>
              <a:t>veksle</a:t>
            </a:r>
            <a:r>
              <a:rPr lang="en-US" sz="900" baseline="0" noProof="0">
                <a:solidFill>
                  <a:schemeClr val="bg1">
                    <a:lumMod val="65000"/>
                    <a:lumOff val="35000"/>
                  </a:schemeClr>
                </a:solidFill>
                <a:latin typeface="+mn-lt"/>
                <a:cs typeface="Arial" panose="020B0604020202020204" pitchFamily="34" charset="0"/>
              </a:rPr>
              <a:t> til </a:t>
            </a:r>
            <a:r>
              <a:rPr lang="en-US" sz="900" baseline="0" noProof="0" err="1">
                <a:solidFill>
                  <a:schemeClr val="bg1">
                    <a:lumMod val="65000"/>
                    <a:lumOff val="35000"/>
                  </a:schemeClr>
                </a:solidFill>
                <a:latin typeface="+mn-lt"/>
                <a:cs typeface="Arial" panose="020B0604020202020204" pitchFamily="34" charset="0"/>
              </a:rPr>
              <a:t>brødtekst</a:t>
            </a:r>
            <a:r>
              <a:rPr lang="en-US" sz="900" baseline="0" noProof="0">
                <a:solidFill>
                  <a:schemeClr val="bg1">
                    <a:lumMod val="65000"/>
                    <a:lumOff val="35000"/>
                  </a:schemeClr>
                </a:solidFill>
                <a:latin typeface="+mn-lt"/>
                <a:cs typeface="Arial" panose="020B0604020202020204" pitchFamily="34" charset="0"/>
              </a:rPr>
              <a:t>.
</a:t>
            </a: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10949" y="1685077"/>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82599" y="1908374"/>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13011" y="1636554"/>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xt Chart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nb-NO" noProof="0"/>
              <a:t>Klikk for å legge til et diagram
</a:t>
            </a:r>
            <a:endParaRPr lang="en-US" noProof="0"/>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tre</a:t>
            </a:r>
            <a:r>
              <a:rPr lang="en-US" noProof="0"/>
              <a:t> </a:t>
            </a:r>
            <a:r>
              <a:rPr lang="en-US" noProof="0" err="1"/>
              <a:t>linjer</a:t>
            </a:r>
            <a:r>
              <a:rPr lang="en-US" noProof="0"/>
              <a:t>
</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r>
              <a:rPr lang="nb-NO"/>
              <a:t>22.03.2023</a:t>
            </a:r>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endParaRPr lang="en-US" noProof="0"/>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nb-NO" noProof="0"/>
              <a:t>Klikk for å legge til et diagram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én</a:t>
            </a:r>
            <a:r>
              <a:rPr lang="en-US" noProof="0"/>
              <a:t> </a:t>
            </a:r>
            <a:r>
              <a:rPr lang="en-US" noProof="0" err="1"/>
              <a:t>linje</a:t>
            </a:r>
            <a:r>
              <a:rPr lang="en-US" noProof="0"/>
              <a:t>
</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nb-NO" noProof="0"/>
              <a:t>Klikk for å legge til et diagram
</a:t>
            </a:r>
            <a:endParaRPr lang="en-US" noProof="0"/>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nb-NO" noProof="0"/>
              <a:t>Klikk for å legge til et diagram
</a:t>
            </a:r>
            <a:endParaRPr lang="en-US" noProof="0"/>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Hvis plassholderikonet for bildet er under tekstboksen, merker du den grå plassholderboksen og gå til «sett inn» for å sette inn bilde. IKKE flytt tekstboksen!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nb-NO" noProof="0"/>
              <a:t>Klikk for å legge til en overskrift på maksimalt tre linjer
</a:t>
            </a:r>
            <a:endParaRPr lang="en-US" noProof="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nb-NO" noProof="0"/>
              <a:t>Klikk for å legge til et diagram
</a:t>
            </a:r>
            <a:endParaRPr lang="en-US" noProof="0"/>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271500"/>
            <a:ext cx="1681523" cy="2031325"/>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37" name="textruta 5">
            <a:extLst>
              <a:ext uri="{FF2B5EF4-FFF2-40B4-BE49-F238E27FC236}">
                <a16:creationId xmlns:a16="http://schemas.microsoft.com/office/drawing/2014/main" id="{CF17DA22-82FD-48B7-9372-3C9C4574FD2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8" name="textruta 8">
            <a:extLst>
              <a:ext uri="{FF2B5EF4-FFF2-40B4-BE49-F238E27FC236}">
                <a16:creationId xmlns:a16="http://schemas.microsoft.com/office/drawing/2014/main" id="{7B306B18-3862-4AB9-886B-6DD3FE2A272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Rektangel 38">
            <a:extLst>
              <a:ext uri="{FF2B5EF4-FFF2-40B4-BE49-F238E27FC236}">
                <a16:creationId xmlns:a16="http://schemas.microsoft.com/office/drawing/2014/main" id="{716CD0C1-9907-4793-A4E0-CDB16CF8AA6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Rektangel 39">
            <a:extLst>
              <a:ext uri="{FF2B5EF4-FFF2-40B4-BE49-F238E27FC236}">
                <a16:creationId xmlns:a16="http://schemas.microsoft.com/office/drawing/2014/main" id="{3E336188-BC78-4BB3-B6A1-15AE4E893E33}"/>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le">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én</a:t>
            </a:r>
            <a:r>
              <a:rPr lang="en-US" noProof="0"/>
              <a:t> </a:t>
            </a:r>
            <a:r>
              <a:rPr lang="en-US" noProof="0" err="1"/>
              <a:t>linje</a:t>
            </a:r>
            <a:r>
              <a:rPr lang="en-US" noProof="0"/>
              <a:t>
</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nb-NO" noProof="0"/>
              <a:t>Klikk for å legge til en tabell
</a:t>
            </a:r>
            <a:endParaRPr lang="en-US" noProof="0"/>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cons Tex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én</a:t>
            </a:r>
            <a:r>
              <a:rPr lang="en-US" noProof="0"/>
              <a:t> </a:t>
            </a:r>
            <a:r>
              <a:rPr lang="en-US" noProof="0" err="1"/>
              <a:t>linje</a:t>
            </a:r>
            <a:r>
              <a:rPr lang="en-US" noProof="0"/>
              <a:t>
</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en-US" sz="900" baseline="0" noProof="0" err="1">
                <a:solidFill>
                  <a:schemeClr val="tx1">
                    <a:lumMod val="65000"/>
                    <a:lumOff val="35000"/>
                  </a:schemeClr>
                </a:solidFill>
                <a:latin typeface="+mn-lt"/>
                <a:cs typeface="Arial" panose="020B0604020202020204" pitchFamily="34" charset="0"/>
              </a:rPr>
              <a:t>Hvis</a:t>
            </a:r>
            <a:r>
              <a:rPr lang="en-US" sz="900" baseline="0" noProof="0">
                <a:solidFill>
                  <a:schemeClr val="tx1">
                    <a:lumMod val="65000"/>
                    <a:lumOff val="35000"/>
                  </a:schemeClr>
                </a:solidFill>
                <a:latin typeface="+mn-lt"/>
                <a:cs typeface="Arial" panose="020B0604020202020204" pitchFamily="34" charset="0"/>
              </a:rPr>
              <a:t> du </a:t>
            </a:r>
            <a:r>
              <a:rPr lang="en-US" sz="900" baseline="0" noProof="0" err="1">
                <a:solidFill>
                  <a:schemeClr val="tx1">
                    <a:lumMod val="65000"/>
                    <a:lumOff val="35000"/>
                  </a:schemeClr>
                </a:solidFill>
                <a:latin typeface="+mn-lt"/>
                <a:cs typeface="Arial" panose="020B0604020202020204" pitchFamily="34" charset="0"/>
              </a:rPr>
              <a:t>vil</a:t>
            </a:r>
            <a:r>
              <a:rPr lang="en-US" sz="900" baseline="0" noProof="0">
                <a:solidFill>
                  <a:schemeClr val="tx1">
                    <a:lumMod val="65000"/>
                    <a:lumOff val="35000"/>
                  </a:schemeClr>
                </a:solidFill>
                <a:latin typeface="+mn-lt"/>
                <a:cs typeface="Arial" panose="020B0604020202020204" pitchFamily="34" charset="0"/>
              </a:rPr>
              <a:t> endre fra </a:t>
            </a:r>
            <a:r>
              <a:rPr lang="en-US" sz="900" baseline="0" noProof="0" err="1">
                <a:solidFill>
                  <a:schemeClr val="tx1">
                    <a:lumMod val="65000"/>
                    <a:lumOff val="35000"/>
                  </a:schemeClr>
                </a:solidFill>
                <a:latin typeface="+mn-lt"/>
                <a:cs typeface="Arial" panose="020B0604020202020204" pitchFamily="34" charset="0"/>
              </a:rPr>
              <a:t>overskrift</a:t>
            </a:r>
            <a:r>
              <a:rPr lang="en-US" sz="900" baseline="0" noProof="0">
                <a:solidFill>
                  <a:schemeClr val="tx1">
                    <a:lumMod val="65000"/>
                    <a:lumOff val="35000"/>
                  </a:schemeClr>
                </a:solidFill>
                <a:latin typeface="+mn-lt"/>
                <a:cs typeface="Arial" panose="020B0604020202020204" pitchFamily="34" charset="0"/>
              </a:rPr>
              <a:t> til </a:t>
            </a:r>
            <a:r>
              <a:rPr lang="en-US" sz="900" baseline="0" noProof="0" err="1">
                <a:solidFill>
                  <a:schemeClr val="tx1">
                    <a:lumMod val="65000"/>
                    <a:lumOff val="35000"/>
                  </a:schemeClr>
                </a:solidFill>
                <a:latin typeface="+mn-lt"/>
                <a:cs typeface="Arial" panose="020B0604020202020204" pitchFamily="34" charset="0"/>
              </a:rPr>
              <a:t>brødtekst</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eller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bruke</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punktmerking</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trykker</a:t>
            </a:r>
            <a:r>
              <a:rPr lang="en-US" sz="900" baseline="0" noProof="0">
                <a:solidFill>
                  <a:schemeClr val="tx1">
                    <a:lumMod val="65000"/>
                    <a:lumOff val="35000"/>
                  </a:schemeClr>
                </a:solidFill>
                <a:latin typeface="+mn-lt"/>
                <a:cs typeface="Arial" panose="020B0604020202020204" pitchFamily="34" charset="0"/>
              </a:rPr>
              <a:t> du enter/return </a:t>
            </a:r>
            <a:r>
              <a:rPr lang="en-US" sz="900" baseline="0" noProof="0" err="1">
                <a:solidFill>
                  <a:schemeClr val="tx1">
                    <a:lumMod val="65000"/>
                    <a:lumOff val="35000"/>
                  </a:schemeClr>
                </a:solidFill>
                <a:latin typeface="+mn-lt"/>
                <a:cs typeface="Arial" panose="020B0604020202020204" pitchFamily="34" charset="0"/>
              </a:rPr>
              <a:t>etter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overskriften</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og</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bruker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denne</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funksjonen</a:t>
            </a:r>
            <a:r>
              <a:rPr lang="en-US" sz="900" baseline="0" noProof="0">
                <a:solidFill>
                  <a:schemeClr val="tx1">
                    <a:lumMod val="65000"/>
                    <a:lumOff val="35000"/>
                  </a:schemeClr>
                </a:solidFill>
                <a:latin typeface="+mn-lt"/>
                <a:cs typeface="Arial" panose="020B0604020202020204" pitchFamily="34" charset="0"/>
              </a:rPr>
              <a:t> til å </a:t>
            </a:r>
            <a:r>
              <a:rPr lang="en-US" sz="900" baseline="0" noProof="0" err="1">
                <a:solidFill>
                  <a:schemeClr val="tx1">
                    <a:lumMod val="65000"/>
                    <a:lumOff val="35000"/>
                  </a:schemeClr>
                </a:solidFill>
                <a:latin typeface="+mn-lt"/>
                <a:cs typeface="Arial" panose="020B0604020202020204" pitchFamily="34" charset="0"/>
              </a:rPr>
              <a:t>veksle</a:t>
            </a:r>
            <a:r>
              <a:rPr lang="en-US" sz="900" baseline="0" noProof="0">
                <a:solidFill>
                  <a:schemeClr val="tx1">
                    <a:lumMod val="65000"/>
                    <a:lumOff val="35000"/>
                  </a:schemeClr>
                </a:solidFill>
                <a:latin typeface="+mn-lt"/>
                <a:cs typeface="Arial" panose="020B0604020202020204" pitchFamily="34" charset="0"/>
              </a:rPr>
              <a:t> til </a:t>
            </a:r>
            <a:r>
              <a:rPr lang="en-US" sz="900" baseline="0" noProof="0" err="1">
                <a:solidFill>
                  <a:schemeClr val="tx1">
                    <a:lumMod val="65000"/>
                    <a:lumOff val="35000"/>
                  </a:schemeClr>
                </a:solidFill>
                <a:latin typeface="+mn-lt"/>
                <a:cs typeface="Arial" panose="020B0604020202020204" pitchFamily="34" charset="0"/>
              </a:rPr>
              <a:t>brødtekst</a:t>
            </a:r>
            <a:r>
              <a:rPr lang="en-US" sz="900" baseline="0" noProof="0">
                <a:solidFill>
                  <a:schemeClr val="tx1">
                    <a:lumMod val="65000"/>
                    <a:lumOff val="35000"/>
                  </a:schemeClr>
                </a:solidFill>
                <a:latin typeface="+mn-lt"/>
                <a:cs typeface="Arial" panose="020B0604020202020204" pitchFamily="34" charset="0"/>
              </a:rPr>
              <a: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r>
              <a:rPr lang="en-US" noProof="0" err="1"/>
              <a:t>på</a:t>
            </a:r>
            <a:r>
              <a:rPr lang="en-US" noProof="0"/>
              <a:t> </a:t>
            </a:r>
            <a:r>
              <a:rPr lang="en-US" noProof="0" err="1"/>
              <a:t>én</a:t>
            </a:r>
            <a:r>
              <a:rPr lang="en-US" noProof="0"/>
              <a:t> </a:t>
            </a:r>
            <a:r>
              <a:rPr lang="en-US" noProof="0" err="1"/>
              <a:t>linje</a:t>
            </a:r>
            <a:r>
              <a:rPr lang="en-US" noProof="0"/>
              <a:t>
</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err="1"/>
              <a:t>Klikk</a:t>
            </a:r>
            <a:r>
              <a:rPr lang="en-US" noProof="0"/>
              <a:t> for å </a:t>
            </a:r>
            <a:r>
              <a:rPr lang="en-US" noProof="0" err="1"/>
              <a:t>legge</a:t>
            </a:r>
            <a:r>
              <a:rPr lang="en-US" noProof="0"/>
              <a:t> til ikon
</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Phone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nb-NO" noProof="0"/>
              <a:t>Klikk på ikonet for å legge til en </a:t>
            </a:r>
            <a:r>
              <a:rPr lang="nb-NO" noProof="0" err="1"/>
              <a:t>skjembilde</a:t>
            </a:r>
            <a:r>
              <a:rPr lang="nb-NO" noProof="0"/>
              <a:t> eller et bilde
</a:t>
            </a:r>
            <a:endParaRPr lang="en-US" noProof="0"/>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Tablet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nb-NO" noProof="0"/>
              <a:t>Klikk på ikonet for å legge til en </a:t>
            </a:r>
            <a:r>
              <a:rPr lang="nb-NO" noProof="0" err="1"/>
              <a:t>skjembilde</a:t>
            </a:r>
            <a:r>
              <a:rPr lang="nb-NO" noProof="0"/>
              <a:t> eller et bilde
</a:t>
            </a:r>
            <a:endParaRPr lang="en-US" noProof="0"/>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Start Blue">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defRPr>
            </a:lvl1pPr>
          </a:lstStyle>
          <a:p>
            <a:pPr lvl="0"/>
            <a:r>
              <a:rPr lang="nb-NO" noProof="0"/>
              <a:t>Klikk for å legge til en overskrift på to linjer</a:t>
            </a:r>
            <a:endParaRPr lang="en-US" noProof="0"/>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nb-NO" noProof="0"/>
              <a:t>Klikk for å legge til navn</a:t>
            </a:r>
            <a:br>
              <a:rPr lang="nb-NO" noProof="0"/>
            </a:br>
            <a:r>
              <a:rPr lang="nb-NO" noProof="0"/>
              <a:t>Tittel, Forretningsenhet
Og dato
</a:t>
            </a:r>
            <a:endParaRPr lang="en-US" noProof="0"/>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r>
              <a:rPr lang="nb-NO"/>
              <a:t>22.03.2023</a:t>
            </a:r>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endParaRPr lang="en-US" noProof="0"/>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End/Thank You Blue with ima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nb-NO" noProof="0"/>
              <a:t>Klikk på ikonet for å legge til et bilde
</a:t>
            </a:r>
            <a:endParaRPr lang="en-US" noProof="0"/>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0" name="textruta 5">
            <a:extLst>
              <a:ext uri="{FF2B5EF4-FFF2-40B4-BE49-F238E27FC236}">
                <a16:creationId xmlns:a16="http://schemas.microsoft.com/office/drawing/2014/main" id="{B5365E67-354C-4F26-85E0-AE982570945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ruta 8">
            <a:extLst>
              <a:ext uri="{FF2B5EF4-FFF2-40B4-BE49-F238E27FC236}">
                <a16:creationId xmlns:a16="http://schemas.microsoft.com/office/drawing/2014/main" id="{0BEDCF9C-D477-4E50-80C9-CE5847B8AB02}"/>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2944D427-7651-4CEA-9684-F13B982A402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30FD2036-81A0-4C96-A415-294C95789C5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End Slide/Thank You White with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en-US" sz="900" baseline="0" noProof="0" err="1">
                <a:solidFill>
                  <a:schemeClr val="tx1">
                    <a:lumMod val="65000"/>
                    <a:lumOff val="35000"/>
                  </a:schemeClr>
                </a:solidFill>
                <a:latin typeface="+mn-lt"/>
                <a:cs typeface="Arial" panose="020B0604020202020204" pitchFamily="34" charset="0"/>
              </a:rPr>
              <a:t>Hvis</a:t>
            </a:r>
            <a:r>
              <a:rPr lang="en-US" sz="900" baseline="0" noProof="0">
                <a:solidFill>
                  <a:schemeClr val="tx1">
                    <a:lumMod val="65000"/>
                    <a:lumOff val="35000"/>
                  </a:schemeClr>
                </a:solidFill>
                <a:latin typeface="+mn-lt"/>
                <a:cs typeface="Arial" panose="020B0604020202020204" pitchFamily="34" charset="0"/>
              </a:rPr>
              <a:t> du </a:t>
            </a:r>
            <a:r>
              <a:rPr lang="en-US" sz="900" baseline="0" noProof="0" err="1">
                <a:solidFill>
                  <a:schemeClr val="tx1">
                    <a:lumMod val="65000"/>
                    <a:lumOff val="35000"/>
                  </a:schemeClr>
                </a:solidFill>
                <a:latin typeface="+mn-lt"/>
                <a:cs typeface="Arial" panose="020B0604020202020204" pitchFamily="34" charset="0"/>
              </a:rPr>
              <a:t>vil</a:t>
            </a:r>
            <a:r>
              <a:rPr lang="en-US" sz="900" baseline="0" noProof="0">
                <a:solidFill>
                  <a:schemeClr val="tx1">
                    <a:lumMod val="65000"/>
                    <a:lumOff val="35000"/>
                  </a:schemeClr>
                </a:solidFill>
                <a:latin typeface="+mn-lt"/>
                <a:cs typeface="Arial" panose="020B0604020202020204" pitchFamily="34" charset="0"/>
              </a:rPr>
              <a:t> endre fra </a:t>
            </a:r>
            <a:r>
              <a:rPr lang="en-US" sz="900" baseline="0" noProof="0" err="1">
                <a:solidFill>
                  <a:schemeClr val="tx1">
                    <a:lumMod val="65000"/>
                    <a:lumOff val="35000"/>
                  </a:schemeClr>
                </a:solidFill>
                <a:latin typeface="+mn-lt"/>
                <a:cs typeface="Arial" panose="020B0604020202020204" pitchFamily="34" charset="0"/>
              </a:rPr>
              <a:t>overskrift</a:t>
            </a:r>
            <a:r>
              <a:rPr lang="en-US" sz="900" baseline="0" noProof="0">
                <a:solidFill>
                  <a:schemeClr val="tx1">
                    <a:lumMod val="65000"/>
                    <a:lumOff val="35000"/>
                  </a:schemeClr>
                </a:solidFill>
                <a:latin typeface="+mn-lt"/>
                <a:cs typeface="Arial" panose="020B0604020202020204" pitchFamily="34" charset="0"/>
              </a:rPr>
              <a:t> til </a:t>
            </a:r>
            <a:r>
              <a:rPr lang="en-US" sz="900" baseline="0" noProof="0" err="1">
                <a:solidFill>
                  <a:schemeClr val="tx1">
                    <a:lumMod val="65000"/>
                    <a:lumOff val="35000"/>
                  </a:schemeClr>
                </a:solidFill>
                <a:latin typeface="+mn-lt"/>
                <a:cs typeface="Arial" panose="020B0604020202020204" pitchFamily="34" charset="0"/>
              </a:rPr>
              <a:t>brødtekst</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eller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bruke</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punktmerking</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trykker</a:t>
            </a:r>
            <a:r>
              <a:rPr lang="en-US" sz="900" baseline="0" noProof="0">
                <a:solidFill>
                  <a:schemeClr val="tx1">
                    <a:lumMod val="65000"/>
                    <a:lumOff val="35000"/>
                  </a:schemeClr>
                </a:solidFill>
                <a:latin typeface="+mn-lt"/>
                <a:cs typeface="Arial" panose="020B0604020202020204" pitchFamily="34" charset="0"/>
              </a:rPr>
              <a:t> du enter/return </a:t>
            </a:r>
            <a:r>
              <a:rPr lang="en-US" sz="900" baseline="0" noProof="0" err="1">
                <a:solidFill>
                  <a:schemeClr val="tx1">
                    <a:lumMod val="65000"/>
                    <a:lumOff val="35000"/>
                  </a:schemeClr>
                </a:solidFill>
                <a:latin typeface="+mn-lt"/>
                <a:cs typeface="Arial" panose="020B0604020202020204" pitchFamily="34" charset="0"/>
              </a:rPr>
              <a:t>etter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overskriften</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og</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bruker</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denne</a:t>
            </a:r>
            <a:r>
              <a:rPr lang="en-US" sz="900" baseline="0" noProof="0">
                <a:solidFill>
                  <a:schemeClr val="tx1">
                    <a:lumMod val="65000"/>
                    <a:lumOff val="35000"/>
                  </a:schemeClr>
                </a:solidFill>
                <a:latin typeface="+mn-lt"/>
                <a:cs typeface="Arial" panose="020B0604020202020204" pitchFamily="34" charset="0"/>
              </a:rPr>
              <a:t> </a:t>
            </a:r>
            <a:r>
              <a:rPr lang="en-US" sz="900" baseline="0" noProof="0" err="1">
                <a:solidFill>
                  <a:schemeClr val="tx1">
                    <a:lumMod val="65000"/>
                    <a:lumOff val="35000"/>
                  </a:schemeClr>
                </a:solidFill>
                <a:latin typeface="+mn-lt"/>
                <a:cs typeface="Arial" panose="020B0604020202020204" pitchFamily="34" charset="0"/>
              </a:rPr>
              <a:t>funksjonen</a:t>
            </a:r>
            <a:r>
              <a:rPr lang="en-US" sz="900" baseline="0" noProof="0">
                <a:solidFill>
                  <a:schemeClr val="tx1">
                    <a:lumMod val="65000"/>
                    <a:lumOff val="35000"/>
                  </a:schemeClr>
                </a:solidFill>
                <a:latin typeface="+mn-lt"/>
                <a:cs typeface="Arial" panose="020B0604020202020204" pitchFamily="34" charset="0"/>
              </a:rPr>
              <a:t> til å </a:t>
            </a:r>
            <a:r>
              <a:rPr lang="en-US" sz="900" baseline="0" noProof="0" err="1">
                <a:solidFill>
                  <a:schemeClr val="tx1">
                    <a:lumMod val="65000"/>
                    <a:lumOff val="35000"/>
                  </a:schemeClr>
                </a:solidFill>
                <a:latin typeface="+mn-lt"/>
                <a:cs typeface="Arial" panose="020B0604020202020204" pitchFamily="34" charset="0"/>
              </a:rPr>
              <a:t>veksle</a:t>
            </a:r>
            <a:r>
              <a:rPr lang="en-US" sz="900" baseline="0" noProof="0">
                <a:solidFill>
                  <a:schemeClr val="tx1">
                    <a:lumMod val="65000"/>
                    <a:lumOff val="35000"/>
                  </a:schemeClr>
                </a:solidFill>
                <a:latin typeface="+mn-lt"/>
                <a:cs typeface="Arial" panose="020B0604020202020204" pitchFamily="34" charset="0"/>
              </a:rPr>
              <a:t> til </a:t>
            </a:r>
            <a:r>
              <a:rPr lang="en-US" sz="900" baseline="0" noProof="0" err="1">
                <a:solidFill>
                  <a:schemeClr val="tx1">
                    <a:lumMod val="65000"/>
                    <a:lumOff val="35000"/>
                  </a:schemeClr>
                </a:solidFill>
                <a:latin typeface="+mn-lt"/>
                <a:cs typeface="Arial" panose="020B0604020202020204" pitchFamily="34" charset="0"/>
              </a:rPr>
              <a:t>brødtekst</a:t>
            </a:r>
            <a:r>
              <a:rPr lang="en-US" sz="900" baseline="0" noProof="0">
                <a:solidFill>
                  <a:schemeClr val="tx1">
                    <a:lumMod val="65000"/>
                    <a:lumOff val="35000"/>
                  </a:schemeClr>
                </a:solidFill>
                <a:latin typeface="+mn-lt"/>
                <a:cs typeface="Arial" panose="020B0604020202020204" pitchFamily="34" charset="0"/>
              </a:rPr>
              <a: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End Slide/Thank You Blu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015901"/>
            <a:ext cx="1681523" cy="2031325"/>
          </a:xfrm>
          <a:prstGeom prst="rect">
            <a:avLst/>
          </a:prstGeom>
          <a:solidFill>
            <a:schemeClr val="tx1"/>
          </a:solidFill>
          <a:effectLst/>
        </p:spPr>
        <p:txBody>
          <a:bodyPr wrap="square" rtlCol="0" anchor="ctr" anchorCtr="0">
            <a:spAutoFit/>
          </a:bodyPr>
          <a:lstStyle/>
          <a:p>
            <a:pPr algn="ctr"/>
            <a:r>
              <a:rPr lang="nb-NO" sz="900" baseline="0" noProof="0">
                <a:solidFill>
                  <a:schemeClr val="bg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a:t>22.03.2023</a:t>
            </a:r>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End Slide/Thank You Gray">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endParaRPr lang="en-US" noProof="0"/>
          </a:p>
          <a:p>
            <a:pPr lvl="1"/>
            <a:r>
              <a:rPr lang="en-US" noProof="0"/>
              <a:t>Andre </a:t>
            </a:r>
            <a:r>
              <a:rPr lang="en-US" noProof="0" err="1"/>
              <a:t>nivå</a:t>
            </a: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a:t>22.03.2023</a:t>
            </a:r>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ruta 5">
            <a:extLst>
              <a:ext uri="{FF2B5EF4-FFF2-40B4-BE49-F238E27FC236}">
                <a16:creationId xmlns:a16="http://schemas.microsoft.com/office/drawing/2014/main" id="{46F0678B-F169-45F8-B367-798BEDCCD87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4" name="textruta 8">
            <a:extLst>
              <a:ext uri="{FF2B5EF4-FFF2-40B4-BE49-F238E27FC236}">
                <a16:creationId xmlns:a16="http://schemas.microsoft.com/office/drawing/2014/main" id="{40C06B5F-8B59-4FEC-B8AC-9DECE6F53CF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Rektangel 34">
            <a:extLst>
              <a:ext uri="{FF2B5EF4-FFF2-40B4-BE49-F238E27FC236}">
                <a16:creationId xmlns:a16="http://schemas.microsoft.com/office/drawing/2014/main" id="{A5684830-4572-407A-9564-03FF581917F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Rektangel 35">
            <a:extLst>
              <a:ext uri="{FF2B5EF4-FFF2-40B4-BE49-F238E27FC236}">
                <a16:creationId xmlns:a16="http://schemas.microsoft.com/office/drawing/2014/main" id="{7CD6E546-A684-40DB-BB82-F4F6F6E06BB7}"/>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ntro with image background">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D48F3B1-F500-EB4D-8FE3-2DF2A7E0CF4B}"/>
              </a:ext>
            </a:extLst>
          </p:cNvPr>
          <p:cNvSpPr>
            <a:spLocks noGrp="1"/>
          </p:cNvSpPr>
          <p:nvPr>
            <p:ph type="pic" idx="13"/>
          </p:nvPr>
        </p:nvSpPr>
        <p:spPr>
          <a:xfrm>
            <a:off x="234000" y="234000"/>
            <a:ext cx="11723999" cy="5911625"/>
          </a:xfrm>
          <a:solidFill>
            <a:schemeClr val="accent6"/>
          </a:solidFill>
        </p:spPr>
        <p:txBody>
          <a:bodyPr anchor="t" anchorCtr="0"/>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Platshållare för datum 3">
            <a:extLst>
              <a:ext uri="{FF2B5EF4-FFF2-40B4-BE49-F238E27FC236}">
                <a16:creationId xmlns:a16="http://schemas.microsoft.com/office/drawing/2014/main" id="{707F0753-1BBF-F54D-9147-184CD41C6B9B}"/>
              </a:ext>
            </a:extLst>
          </p:cNvPr>
          <p:cNvSpPr>
            <a:spLocks noGrp="1"/>
          </p:cNvSpPr>
          <p:nvPr>
            <p:ph type="dt" sz="half" idx="10"/>
          </p:nvPr>
        </p:nvSpPr>
        <p:spPr>
          <a:xfrm>
            <a:off x="702000" y="6446644"/>
            <a:ext cx="1440000" cy="108000"/>
          </a:xfrm>
        </p:spPr>
        <p:txBody>
          <a:bodyPr/>
          <a:lstStyle/>
          <a:p>
            <a:fld id="{C298D1F5-A701-C84D-A39D-3A53D87DE508}" type="datetime1">
              <a:rPr lang="sv-SE" smtClean="0"/>
              <a:t>2023-08-31</a:t>
            </a:fld>
            <a:endParaRPr lang="en-US"/>
          </a:p>
        </p:txBody>
      </p:sp>
      <p:sp>
        <p:nvSpPr>
          <p:cNvPr id="6" name="Platshållare för bildnummer 5">
            <a:extLst>
              <a:ext uri="{FF2B5EF4-FFF2-40B4-BE49-F238E27FC236}">
                <a16:creationId xmlns:a16="http://schemas.microsoft.com/office/drawing/2014/main" id="{D6DF11D5-059F-4943-9D52-EA2EB33A8B5F}"/>
              </a:ext>
            </a:extLst>
          </p:cNvPr>
          <p:cNvSpPr>
            <a:spLocks noGrp="1"/>
          </p:cNvSpPr>
          <p:nvPr>
            <p:ph type="sldNum" sz="quarter" idx="12"/>
          </p:nvPr>
        </p:nvSpPr>
        <p:spPr>
          <a:xfrm>
            <a:off x="234000" y="6446644"/>
            <a:ext cx="432000" cy="108000"/>
          </a:xfrm>
        </p:spPr>
        <p:txBody>
          <a:bodyPr/>
          <a:lstStyle/>
          <a:p>
            <a:fld id="{194DA3CD-14B3-2940-B632-445B0D0569A7}" type="slidenum">
              <a:rPr lang="en-US" smtClean="0"/>
              <a:t>‹#›</a:t>
            </a:fld>
            <a:endParaRPr lang="en-US"/>
          </a:p>
        </p:txBody>
      </p:sp>
      <p:sp>
        <p:nvSpPr>
          <p:cNvPr id="9" name="Rubrik 1">
            <a:extLst>
              <a:ext uri="{FF2B5EF4-FFF2-40B4-BE49-F238E27FC236}">
                <a16:creationId xmlns:a16="http://schemas.microsoft.com/office/drawing/2014/main" id="{5FE06578-79F0-8940-A7D5-5031A016B934}"/>
              </a:ext>
            </a:extLst>
          </p:cNvPr>
          <p:cNvSpPr>
            <a:spLocks noGrp="1"/>
          </p:cNvSpPr>
          <p:nvPr>
            <p:ph type="ctrTitle"/>
          </p:nvPr>
        </p:nvSpPr>
        <p:spPr>
          <a:xfrm>
            <a:off x="702000" y="1122363"/>
            <a:ext cx="7200000" cy="2387600"/>
          </a:xfrm>
        </p:spPr>
        <p:txBody>
          <a:bodyPr anchor="b"/>
          <a:lstStyle>
            <a:lvl1pPr algn="l">
              <a:lnSpc>
                <a:spcPct val="90000"/>
              </a:lnSpc>
              <a:defRPr sz="4400">
                <a:solidFill>
                  <a:schemeClr val="bg1"/>
                </a:solidFill>
              </a:defRPr>
            </a:lvl1pPr>
          </a:lstStyle>
          <a:p>
            <a:r>
              <a:rPr lang="nb-NO"/>
              <a:t>Klikk for å redigere tittelstil</a:t>
            </a:r>
            <a:endParaRPr lang="en-US" dirty="0"/>
          </a:p>
        </p:txBody>
      </p:sp>
      <p:sp>
        <p:nvSpPr>
          <p:cNvPr id="13" name="Underrubrik 2">
            <a:extLst>
              <a:ext uri="{FF2B5EF4-FFF2-40B4-BE49-F238E27FC236}">
                <a16:creationId xmlns:a16="http://schemas.microsoft.com/office/drawing/2014/main" id="{7392AC07-3EED-3749-998A-AD0E576F3DF8}"/>
              </a:ext>
            </a:extLst>
          </p:cNvPr>
          <p:cNvSpPr>
            <a:spLocks noGrp="1"/>
          </p:cNvSpPr>
          <p:nvPr>
            <p:ph type="subTitle" idx="1"/>
          </p:nvPr>
        </p:nvSpPr>
        <p:spPr>
          <a:xfrm>
            <a:off x="702000" y="3721054"/>
            <a:ext cx="7200000" cy="720000"/>
          </a:xfrm>
        </p:spPr>
        <p:txBody>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17" name="Platshållare för text 16">
            <a:extLst>
              <a:ext uri="{FF2B5EF4-FFF2-40B4-BE49-F238E27FC236}">
                <a16:creationId xmlns:a16="http://schemas.microsoft.com/office/drawing/2014/main" id="{23607B55-EB5B-D843-A7B2-3C8DD3876DB6}"/>
              </a:ext>
            </a:extLst>
          </p:cNvPr>
          <p:cNvSpPr>
            <a:spLocks noGrp="1"/>
          </p:cNvSpPr>
          <p:nvPr>
            <p:ph type="body" sz="quarter" idx="15" hasCustomPrompt="1"/>
          </p:nvPr>
        </p:nvSpPr>
        <p:spPr>
          <a:xfrm>
            <a:off x="7170473" y="725100"/>
            <a:ext cx="4787526" cy="5432400"/>
          </a:xfrm>
          <a:custGeom>
            <a:avLst/>
            <a:gdLst>
              <a:gd name="connsiteX0" fmla="*/ 0 w 6393600"/>
              <a:gd name="connsiteY0" fmla="*/ 0 h 5432400"/>
              <a:gd name="connsiteX1" fmla="*/ 6393600 w 6393600"/>
              <a:gd name="connsiteY1" fmla="*/ 0 h 5432400"/>
              <a:gd name="connsiteX2" fmla="*/ 6393600 w 6393600"/>
              <a:gd name="connsiteY2" fmla="*/ 5432400 h 5432400"/>
              <a:gd name="connsiteX3" fmla="*/ 0 w 6393600"/>
              <a:gd name="connsiteY3" fmla="*/ 5432400 h 5432400"/>
            </a:gdLst>
            <a:ahLst/>
            <a:cxnLst>
              <a:cxn ang="0">
                <a:pos x="connsiteX0" y="connsiteY0"/>
              </a:cxn>
              <a:cxn ang="0">
                <a:pos x="connsiteX1" y="connsiteY1"/>
              </a:cxn>
              <a:cxn ang="0">
                <a:pos x="connsiteX2" y="connsiteY2"/>
              </a:cxn>
              <a:cxn ang="0">
                <a:pos x="connsiteX3" y="connsiteY3"/>
              </a:cxn>
            </a:cxnLst>
            <a:rect l="l" t="t" r="r" b="b"/>
            <a:pathLst>
              <a:path w="6393600" h="5432400">
                <a:moveTo>
                  <a:pt x="0" y="0"/>
                </a:moveTo>
                <a:lnTo>
                  <a:pt x="6393600" y="0"/>
                </a:lnTo>
                <a:lnTo>
                  <a:pt x="6393600" y="5432400"/>
                </a:lnTo>
                <a:lnTo>
                  <a:pt x="0" y="5432400"/>
                </a:lnTo>
                <a:close/>
              </a:path>
            </a:pathLst>
          </a:custGeom>
          <a:blipFill dpi="0"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1" r="-33548"/>
            </a:stretch>
          </a:blipFill>
        </p:spPr>
        <p:txBody>
          <a:bodyPr wrap="square">
            <a:noAutofit/>
          </a:bodyPr>
          <a:lstStyle>
            <a:lvl1pPr marL="0" indent="0">
              <a:buNone/>
              <a:defRPr/>
            </a:lvl1pPr>
          </a:lstStyle>
          <a:p>
            <a:pPr lvl="0"/>
            <a:r>
              <a:rPr lang="sv-SE" dirty="0"/>
              <a:t> </a:t>
            </a:r>
            <a:endParaRPr lang="en-US" dirty="0"/>
          </a:p>
        </p:txBody>
      </p:sp>
    </p:spTree>
    <p:extLst>
      <p:ext uri="{BB962C8B-B14F-4D97-AF65-F5344CB8AC3E}">
        <p14:creationId xmlns:p14="http://schemas.microsoft.com/office/powerpoint/2010/main" val="4154777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slide with half-page ima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03F516-1D9F-8948-89A3-4954E687123E}"/>
              </a:ext>
            </a:extLst>
          </p:cNvPr>
          <p:cNvSpPr>
            <a:spLocks noGrp="1"/>
          </p:cNvSpPr>
          <p:nvPr>
            <p:ph type="title"/>
          </p:nvPr>
        </p:nvSpPr>
        <p:spPr>
          <a:xfrm>
            <a:off x="702000" y="720000"/>
            <a:ext cx="5040000" cy="720000"/>
          </a:xfrm>
        </p:spPr>
        <p:txBody>
          <a:bodyPr/>
          <a:lstStyle/>
          <a:p>
            <a:r>
              <a:rPr lang="nb-NO"/>
              <a:t>Klikk for å redigere tittelstil</a:t>
            </a:r>
            <a:endParaRPr lang="en-US" dirty="0"/>
          </a:p>
        </p:txBody>
      </p:sp>
      <p:sp>
        <p:nvSpPr>
          <p:cNvPr id="4" name="Platshållare för datum 3">
            <a:extLst>
              <a:ext uri="{FF2B5EF4-FFF2-40B4-BE49-F238E27FC236}">
                <a16:creationId xmlns:a16="http://schemas.microsoft.com/office/drawing/2014/main" id="{B8716248-BE67-2A46-AFEC-D3EE7E98EC04}"/>
              </a:ext>
            </a:extLst>
          </p:cNvPr>
          <p:cNvSpPr>
            <a:spLocks noGrp="1"/>
          </p:cNvSpPr>
          <p:nvPr>
            <p:ph type="dt" sz="half" idx="10"/>
          </p:nvPr>
        </p:nvSpPr>
        <p:spPr/>
        <p:txBody>
          <a:bodyPr/>
          <a:lstStyle/>
          <a:p>
            <a:fld id="{6D815ED6-9293-0D45-A652-F463605F4019}" type="datetime1">
              <a:rPr lang="sv-SE" smtClean="0"/>
              <a:t>2023-08-31</a:t>
            </a:fld>
            <a:endParaRPr lang="en-US"/>
          </a:p>
        </p:txBody>
      </p:sp>
      <p:sp>
        <p:nvSpPr>
          <p:cNvPr id="6" name="Platshållare för bildnummer 5">
            <a:extLst>
              <a:ext uri="{FF2B5EF4-FFF2-40B4-BE49-F238E27FC236}">
                <a16:creationId xmlns:a16="http://schemas.microsoft.com/office/drawing/2014/main" id="{C60C8B79-8E23-484C-8BEF-A16CBD7DB5F1}"/>
              </a:ext>
            </a:extLst>
          </p:cNvPr>
          <p:cNvSpPr>
            <a:spLocks noGrp="1"/>
          </p:cNvSpPr>
          <p:nvPr>
            <p:ph type="sldNum" sz="quarter" idx="12"/>
          </p:nvPr>
        </p:nvSpPr>
        <p:spPr/>
        <p:txBody>
          <a:bodyPr/>
          <a:lstStyle/>
          <a:p>
            <a:fld id="{194DA3CD-14B3-2940-B632-445B0D0569A7}" type="slidenum">
              <a:rPr lang="en-US" smtClean="0"/>
              <a:t>‹#›</a:t>
            </a:fld>
            <a:endParaRPr lang="en-US"/>
          </a:p>
        </p:txBody>
      </p:sp>
      <p:sp>
        <p:nvSpPr>
          <p:cNvPr id="13" name="Platshållare för text 8">
            <a:extLst>
              <a:ext uri="{FF2B5EF4-FFF2-40B4-BE49-F238E27FC236}">
                <a16:creationId xmlns:a16="http://schemas.microsoft.com/office/drawing/2014/main" id="{1272600D-47EA-994E-9076-98F37B57ABFA}"/>
              </a:ext>
            </a:extLst>
          </p:cNvPr>
          <p:cNvSpPr>
            <a:spLocks noGrp="1"/>
          </p:cNvSpPr>
          <p:nvPr>
            <p:ph type="body" sz="quarter" idx="15"/>
          </p:nvPr>
        </p:nvSpPr>
        <p:spPr>
          <a:xfrm>
            <a:off x="702000" y="1825625"/>
            <a:ext cx="5040000" cy="4320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Platshållare för bild 2">
            <a:extLst>
              <a:ext uri="{FF2B5EF4-FFF2-40B4-BE49-F238E27FC236}">
                <a16:creationId xmlns:a16="http://schemas.microsoft.com/office/drawing/2014/main" id="{2A2D3799-ABAA-8C49-A351-215BBDCE9E5A}"/>
              </a:ext>
            </a:extLst>
          </p:cNvPr>
          <p:cNvSpPr>
            <a:spLocks noGrp="1"/>
          </p:cNvSpPr>
          <p:nvPr>
            <p:ph type="pic" idx="13"/>
          </p:nvPr>
        </p:nvSpPr>
        <p:spPr>
          <a:xfrm>
            <a:off x="6212399" y="234000"/>
            <a:ext cx="5745600" cy="5911625"/>
          </a:xfrm>
        </p:spPr>
        <p:txBody>
          <a:bodyPr anchor="ctr" anchorCtr="0"/>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Tree>
    <p:extLst>
      <p:ext uri="{BB962C8B-B14F-4D97-AF65-F5344CB8AC3E}">
        <p14:creationId xmlns:p14="http://schemas.microsoft.com/office/powerpoint/2010/main" val="1109697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a:t>Klikk for å legge til navn</a:t>
            </a:r>
            <a:br>
              <a:rPr lang="nb-NO" noProof="0"/>
            </a:br>
            <a:r>
              <a:rPr lang="nb-NO" noProof="0"/>
              <a:t>Tittel, Forretningsenhet
Og dato
</a:t>
            </a:r>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
Klikk på ikonet for å legge til et bilde
</a:t>
            </a:r>
            <a:endParaRPr lang="en-US" noProof="0"/>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a:t>Klikk for å legge til navn</a:t>
            </a:r>
            <a:br>
              <a:rPr lang="nb-NO" noProof="0"/>
            </a:br>
            <a:r>
              <a:rPr lang="nb-NO" noProof="0"/>
              <a:t>Tittel, Forretningsenhet
Og dato
</a:t>
            </a:r>
            <a:endParaRPr lang="en-US" noProof="0"/>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err="1"/>
              <a:t>Klikk</a:t>
            </a:r>
            <a:r>
              <a:rPr lang="en-US" noProof="0"/>
              <a:t> for </a:t>
            </a:r>
            <a:r>
              <a:rPr lang="en-US" noProof="0" err="1"/>
              <a:t>saksliste</a:t>
            </a:r>
            <a:r>
              <a:rPr lang="en-US" noProof="0"/>
              <a:t>
</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Start Gray">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nb-NO" noProof="0"/>
              <a:t>Klikk for å legge til en overskrift på to linjer</a:t>
            </a:r>
            <a:endParaRPr lang="en-US" noProof="0"/>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nb-NO" noProof="0"/>
              <a:t>Klikk for å legge til navn</a:t>
            </a:r>
            <a:br>
              <a:rPr lang="nb-NO" noProof="0"/>
            </a:br>
            <a:r>
              <a:rPr lang="nb-NO" noProof="0"/>
              <a:t>Tittel, Forretningsenhet
Og dato
</a:t>
            </a:r>
            <a:endParaRPr lang="en-US" noProof="0"/>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ruta 5">
            <a:extLst>
              <a:ext uri="{FF2B5EF4-FFF2-40B4-BE49-F238E27FC236}">
                <a16:creationId xmlns:a16="http://schemas.microsoft.com/office/drawing/2014/main" id="{3EA4AB85-2C02-49AD-AAC3-E98480E0C14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ruta 8">
            <a:extLst>
              <a:ext uri="{FF2B5EF4-FFF2-40B4-BE49-F238E27FC236}">
                <a16:creationId xmlns:a16="http://schemas.microsoft.com/office/drawing/2014/main" id="{4A5CC5F5-C1C9-4C5A-B4EC-2B913C655F83}"/>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94AF6BEA-BCE8-44DF-A96F-354CBA8F38E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BAA2ECB3-3B6C-458A-94E0-F63D86AE6807}"/>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22.03.2023</a:t>
            </a:r>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22.03.2023</a:t>
            </a:r>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22.03.2023</a:t>
            </a:r>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22.03.2023</a:t>
            </a:r>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22.03.2023</a:t>
            </a:r>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nb-NO" noProof="0"/>
              <a:t>Klikk for å legge til en tabell
</a:t>
            </a:r>
            <a:endParaRPr lang="en-US" noProof="0"/>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le Start Graphic/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a:t>Klikk på ikonet for å legge til et bilde
</a:t>
            </a:r>
            <a:endParaRPr lang="en-GB"/>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a:t>Klikk for å legge til en overskrift på to linjer</a:t>
            </a:r>
            <a:endParaRPr lang="en-GB"/>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nb-NO" noProof="0"/>
              <a:t>Klikk for å legge til navn</a:t>
            </a:r>
            <a:br>
              <a:rPr lang="nb-NO" noProof="0"/>
            </a:br>
            <a:r>
              <a:rPr lang="nb-NO" noProof="0"/>
              <a:t>Tittel, Forretningsenhet
Og dato
</a:t>
            </a:r>
            <a:endParaRPr lang="en-US" noProof="0"/>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7" name="textruta 5">
            <a:extLst>
              <a:ext uri="{FF2B5EF4-FFF2-40B4-BE49-F238E27FC236}">
                <a16:creationId xmlns:a16="http://schemas.microsoft.com/office/drawing/2014/main" id="{A3B46C01-50D5-4937-B5A0-21F20E18D0C2}"/>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ruta 8">
            <a:extLst>
              <a:ext uri="{FF2B5EF4-FFF2-40B4-BE49-F238E27FC236}">
                <a16:creationId xmlns:a16="http://schemas.microsoft.com/office/drawing/2014/main" id="{D39CA60C-27C7-4A11-AED2-BA2076759FD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41EAD59C-A50B-4678-B81F-CDC18F25F621}"/>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FD77CEAC-0D22-4E23-9B20-7E6315DB79E4}"/>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39474"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nb-NO" noProof="0"/>
              <a:t>Klikk for å legge til en tabell
</a:t>
            </a:r>
            <a:endParaRPr lang="en-US" noProof="0"/>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én linje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én linje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22.03.2023</a:t>
            </a:r>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endParaRPr lang="en-US" noProof="0"/>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hapter Slide Blue">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defRPr>
            </a:lvl1pPr>
          </a:lstStyle>
          <a:p>
            <a:pPr lvl="0"/>
            <a:r>
              <a:rPr lang="nb-NO" noProof="0"/>
              <a:t>Klikk for å legge til en overskrift på to linjer</a:t>
            </a:r>
            <a:endParaRPr lang="en-US" noProof="0"/>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r>
              <a:rPr lang="nb-NO"/>
              <a:t>22.03.2023</a:t>
            </a:r>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endParaRPr lang="en-US" noProof="0"/>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hapter Slide Gray">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nb-NO" noProof="0"/>
              <a:t>Klikk for å legge til en overskrift på to linjer</a:t>
            </a:r>
            <a:endParaRPr lang="en-US" noProof="0"/>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endParaRPr lang="en-US" noProof="0"/>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hapter Slide Blue with Imag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Klikk på ikonet for å legge til et bilde
</a:t>
            </a:r>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nb-NO" noProof="0"/>
              <a:t>Klikk for å legge til en overskrift på to linjer</a:t>
            </a: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r>
              <a:rPr lang="nb-NO"/>
              <a:t>22.03.2023</a:t>
            </a:r>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endParaRPr lang="en-US" noProof="0"/>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29" name="textruta 5">
            <a:extLst>
              <a:ext uri="{FF2B5EF4-FFF2-40B4-BE49-F238E27FC236}">
                <a16:creationId xmlns:a16="http://schemas.microsoft.com/office/drawing/2014/main" id="{6455E14D-E20F-493C-A9A9-B58C42DA0BF7}"/>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textruta 8">
            <a:extLst>
              <a:ext uri="{FF2B5EF4-FFF2-40B4-BE49-F238E27FC236}">
                <a16:creationId xmlns:a16="http://schemas.microsoft.com/office/drawing/2014/main" id="{F92C58B3-BC69-4918-937B-71211FCC2E3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ktangel 31">
            <a:extLst>
              <a:ext uri="{FF2B5EF4-FFF2-40B4-BE49-F238E27FC236}">
                <a16:creationId xmlns:a16="http://schemas.microsoft.com/office/drawing/2014/main" id="{5BBA3A40-C2A0-4F85-8AFD-B7A06BA8446D}"/>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ktangel 32">
            <a:extLst>
              <a:ext uri="{FF2B5EF4-FFF2-40B4-BE49-F238E27FC236}">
                <a16:creationId xmlns:a16="http://schemas.microsoft.com/office/drawing/2014/main" id="{304F43E7-7D69-4F1A-99A1-7FC6050F0E3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71477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err="1"/>
              <a:t>Hovedtittel</a:t>
            </a:r>
            <a:endParaRPr lang="en-US" noProof="0"/>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err="1"/>
              <a:t>Klikk</a:t>
            </a:r>
            <a:r>
              <a:rPr lang="en-US" noProof="0"/>
              <a:t> for å </a:t>
            </a:r>
            <a:r>
              <a:rPr lang="en-US" noProof="0" err="1"/>
              <a:t>legge</a:t>
            </a:r>
            <a:r>
              <a:rPr lang="en-US" noProof="0"/>
              <a:t> </a:t>
            </a:r>
            <a:r>
              <a:rPr lang="en-US" noProof="0" err="1"/>
              <a:t>til</a:t>
            </a:r>
            <a:r>
              <a:rPr lang="en-US" noProof="0"/>
              <a:t> </a:t>
            </a:r>
            <a:r>
              <a:rPr lang="en-US" noProof="0" err="1"/>
              <a:t>tekst</a:t>
            </a:r>
            <a:r>
              <a:rPr lang="en-US" noProof="0"/>
              <a:t> </a:t>
            </a:r>
            <a:r>
              <a:rPr lang="en-US" noProof="0" err="1"/>
              <a:t>i</a:t>
            </a:r>
            <a:r>
              <a:rPr lang="en-US" noProof="0"/>
              <a:t> </a:t>
            </a:r>
            <a:r>
              <a:rPr lang="en-US" noProof="0" err="1"/>
              <a:t>malen</a:t>
            </a:r>
            <a:r>
              <a:rPr lang="en-US" noProof="0"/>
              <a:t>
Second level</a:t>
            </a:r>
          </a:p>
          <a:p>
            <a:pPr lvl="2"/>
            <a:r>
              <a:rPr lang="en-US" noProof="0"/>
              <a:t>Third level</a:t>
            </a:r>
          </a:p>
          <a:p>
            <a:pPr lvl="3"/>
            <a:r>
              <a:rPr lang="en-US" noProof="0"/>
              <a:t>Fourth level</a:t>
            </a:r>
          </a:p>
          <a:p>
            <a:pPr lvl="4"/>
            <a:r>
              <a:rPr lang="en-US" noProof="0"/>
              <a:t>Fifth level</a:t>
            </a:r>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r>
              <a:rPr lang="nb-NO" noProof="0"/>
              <a:t>22.03.2023</a:t>
            </a:r>
            <a:endParaRPr lang="en-US" noProof="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ctr">
              <a:defRPr sz="800" spc="50" baseline="0">
                <a:solidFill>
                  <a:schemeClr val="tx2"/>
                </a:solidFill>
              </a:defRPr>
            </a:lvl1pPr>
          </a:lstStyle>
          <a:p>
            <a:endParaRPr lang="en-US"/>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717" r:id="rId4"/>
    <p:sldLayoutId id="2147483652" r:id="rId5"/>
    <p:sldLayoutId id="2147483655" r:id="rId6"/>
    <p:sldLayoutId id="2147483718" r:id="rId7"/>
    <p:sldLayoutId id="2147483719" r:id="rId8"/>
    <p:sldLayoutId id="2147483658" r:id="rId9"/>
    <p:sldLayoutId id="2147483726" r:id="rId10"/>
    <p:sldLayoutId id="2147483659" r:id="rId11"/>
    <p:sldLayoutId id="2147483656" r:id="rId12"/>
    <p:sldLayoutId id="2147483657" r:id="rId13"/>
    <p:sldLayoutId id="2147483663" r:id="rId14"/>
    <p:sldLayoutId id="2147483730" r:id="rId15"/>
    <p:sldLayoutId id="2147483733" r:id="rId16"/>
    <p:sldLayoutId id="2147483716" r:id="rId17"/>
    <p:sldLayoutId id="2147483722" r:id="rId18"/>
    <p:sldLayoutId id="2147483665" r:id="rId19"/>
    <p:sldLayoutId id="2147483666" r:id="rId20"/>
    <p:sldLayoutId id="2147483664" r:id="rId21"/>
    <p:sldLayoutId id="2147483654"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28" r:id="rId42"/>
    <p:sldLayoutId id="2147483727" r:id="rId43"/>
    <p:sldLayoutId id="2147483725" r:id="rId44"/>
    <p:sldLayoutId id="2147483734" r:id="rId45"/>
    <p:sldLayoutId id="2147483735" r:id="rId46"/>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2">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err="1"/>
              <a:t>Klikk</a:t>
            </a:r>
            <a:r>
              <a:rPr lang="en-US" noProof="0"/>
              <a:t> for å </a:t>
            </a:r>
            <a:r>
              <a:rPr lang="en-US" noProof="0" err="1"/>
              <a:t>redigere</a:t>
            </a:r>
            <a:r>
              <a:rPr lang="en-US" noProof="0"/>
              <a:t> </a:t>
            </a:r>
            <a:r>
              <a:rPr lang="en-US" noProof="0" err="1"/>
              <a:t>tittellysbildet</a:t>
            </a:r>
            <a:r>
              <a:rPr lang="en-US" noProof="0"/>
              <a:t> </a:t>
            </a:r>
            <a:r>
              <a:rPr lang="en-US" noProof="0" err="1"/>
              <a:t>i</a:t>
            </a:r>
            <a:r>
              <a:rPr lang="en-US" noProof="0"/>
              <a:t> </a:t>
            </a:r>
            <a:r>
              <a:rPr lang="en-US" noProof="0" err="1"/>
              <a:t>malen</a:t>
            </a:r>
            <a:endParaRPr lang="en-US" noProof="0"/>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err="1"/>
              <a:t>Klikk</a:t>
            </a:r>
            <a:r>
              <a:rPr lang="en-US" noProof="0"/>
              <a:t> for å </a:t>
            </a:r>
            <a:r>
              <a:rPr lang="en-US" noProof="0" err="1"/>
              <a:t>redigere</a:t>
            </a:r>
            <a:r>
              <a:rPr lang="en-US" noProof="0"/>
              <a:t> </a:t>
            </a:r>
            <a:r>
              <a:rPr lang="en-US" noProof="0" err="1"/>
              <a:t>tekststiler</a:t>
            </a:r>
            <a:r>
              <a:rPr lang="en-US" noProof="0"/>
              <a:t> </a:t>
            </a:r>
            <a:r>
              <a:rPr lang="en-US" noProof="0" err="1"/>
              <a:t>i</a:t>
            </a:r>
            <a:r>
              <a:rPr lang="en-US" noProof="0"/>
              <a:t> </a:t>
            </a:r>
            <a:r>
              <a:rPr lang="en-US" noProof="0" err="1"/>
              <a:t>malen</a:t>
            </a:r>
            <a:r>
              <a:rPr lang="en-US" noProof="0"/>
              <a:t>
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r>
              <a:rPr lang="nb-NO"/>
              <a:t>22.03.2023</a:t>
            </a:r>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endParaRPr lang="en-US" noProof="0"/>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732" r:id="rId13"/>
    <p:sldLayoutId id="2147483713" r:id="rId14"/>
    <p:sldLayoutId id="2147483731" r:id="rId15"/>
    <p:sldLayoutId id="2147483721" r:id="rId16"/>
    <p:sldLayoutId id="2147483714" r:id="rId17"/>
    <p:sldLayoutId id="2147483715" r:id="rId18"/>
    <p:sldLayoutId id="2147483724" r:id="rId19"/>
  </p:sldLayoutIdLst>
  <p:hf sldNum="0"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A5E7C3B-C11E-A138-F2D6-7E101C69DE35}"/>
              </a:ext>
            </a:extLst>
          </p:cNvPr>
          <p:cNvSpPr>
            <a:spLocks noGrp="1"/>
          </p:cNvSpPr>
          <p:nvPr>
            <p:ph type="body" sz="quarter" idx="14"/>
          </p:nvPr>
        </p:nvSpPr>
        <p:spPr>
          <a:xfrm>
            <a:off x="576131" y="730350"/>
            <a:ext cx="11039738" cy="860400"/>
          </a:xfrm>
        </p:spPr>
        <p:txBody>
          <a:bodyPr/>
          <a:lstStyle/>
          <a:p>
            <a:pPr algn="ctr"/>
            <a:r>
              <a:rPr lang="nb-NO" dirty="0"/>
              <a:t>Nabomøte AHUS PHN 31.08.23</a:t>
            </a:r>
          </a:p>
        </p:txBody>
      </p:sp>
    </p:spTree>
    <p:extLst>
      <p:ext uri="{BB962C8B-B14F-4D97-AF65-F5344CB8AC3E}">
        <p14:creationId xmlns:p14="http://schemas.microsoft.com/office/powerpoint/2010/main" val="1096513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21FCF7-4EA7-27AB-8AB6-EF699573FFDB}"/>
              </a:ext>
            </a:extLst>
          </p:cNvPr>
          <p:cNvSpPr>
            <a:spLocks noGrp="1"/>
          </p:cNvSpPr>
          <p:nvPr>
            <p:ph type="title"/>
          </p:nvPr>
        </p:nvSpPr>
        <p:spPr/>
        <p:txBody>
          <a:bodyPr/>
          <a:lstStyle/>
          <a:p>
            <a:r>
              <a:rPr lang="nb-NO" dirty="0"/>
              <a:t>Grenseverdier</a:t>
            </a:r>
            <a:endParaRPr lang="en-US" dirty="0"/>
          </a:p>
        </p:txBody>
      </p:sp>
      <p:sp>
        <p:nvSpPr>
          <p:cNvPr id="3" name="Plassholder for dato 2">
            <a:extLst>
              <a:ext uri="{FF2B5EF4-FFF2-40B4-BE49-F238E27FC236}">
                <a16:creationId xmlns:a16="http://schemas.microsoft.com/office/drawing/2014/main" id="{44C2D3F3-A93A-184A-7B0B-61D158637E23}"/>
              </a:ext>
            </a:extLst>
          </p:cNvPr>
          <p:cNvSpPr>
            <a:spLocks noGrp="1"/>
          </p:cNvSpPr>
          <p:nvPr>
            <p:ph type="dt" sz="half" idx="10"/>
          </p:nvPr>
        </p:nvSpPr>
        <p:spPr/>
        <p:txBody>
          <a:bodyPr/>
          <a:lstStyle/>
          <a:p>
            <a:fld id="{6D815ED6-9293-0D45-A652-F463605F4019}" type="datetime1">
              <a:rPr lang="sv-SE" smtClean="0"/>
              <a:t>2023-08-31</a:t>
            </a:fld>
            <a:endParaRPr lang="en-US"/>
          </a:p>
        </p:txBody>
      </p:sp>
      <p:sp>
        <p:nvSpPr>
          <p:cNvPr id="4" name="Plassholder for lysbildenummer 3">
            <a:extLst>
              <a:ext uri="{FF2B5EF4-FFF2-40B4-BE49-F238E27FC236}">
                <a16:creationId xmlns:a16="http://schemas.microsoft.com/office/drawing/2014/main" id="{C8ABC1C0-6E99-05FF-7F7B-39FC8A0DC444}"/>
              </a:ext>
            </a:extLst>
          </p:cNvPr>
          <p:cNvSpPr>
            <a:spLocks noGrp="1"/>
          </p:cNvSpPr>
          <p:nvPr>
            <p:ph type="sldNum" sz="quarter" idx="12"/>
          </p:nvPr>
        </p:nvSpPr>
        <p:spPr/>
        <p:txBody>
          <a:bodyPr/>
          <a:lstStyle/>
          <a:p>
            <a:fld id="{194DA3CD-14B3-2940-B632-445B0D0569A7}" type="slidenum">
              <a:rPr lang="en-US" smtClean="0"/>
              <a:t>10</a:t>
            </a:fld>
            <a:endParaRPr lang="en-US"/>
          </a:p>
        </p:txBody>
      </p:sp>
      <p:sp>
        <p:nvSpPr>
          <p:cNvPr id="5" name="Plassholder for tekst 4">
            <a:extLst>
              <a:ext uri="{FF2B5EF4-FFF2-40B4-BE49-F238E27FC236}">
                <a16:creationId xmlns:a16="http://schemas.microsoft.com/office/drawing/2014/main" id="{3181ACB3-98BA-43CC-F4C9-311EE9D53FF4}"/>
              </a:ext>
            </a:extLst>
          </p:cNvPr>
          <p:cNvSpPr>
            <a:spLocks noGrp="1"/>
          </p:cNvSpPr>
          <p:nvPr>
            <p:ph type="body" sz="quarter" idx="15"/>
          </p:nvPr>
        </p:nvSpPr>
        <p:spPr/>
        <p:txBody>
          <a:bodyPr/>
          <a:lstStyle/>
          <a:p>
            <a:r>
              <a:rPr lang="nb-NO" dirty="0"/>
              <a:t>Grenseverdiene er satt meget konservativt ved sprenging.</a:t>
            </a:r>
          </a:p>
          <a:p>
            <a:r>
              <a:rPr lang="nb-NO" dirty="0"/>
              <a:t>Generelle boligbygg på fast grunn, </a:t>
            </a:r>
            <a:r>
              <a:rPr lang="nb-NO" dirty="0" err="1"/>
              <a:t>dvs</a:t>
            </a:r>
            <a:r>
              <a:rPr lang="nb-NO" dirty="0"/>
              <a:t> på berg eller med kort avstand til berg har/får en grenseverdi på 50 mm/s.</a:t>
            </a:r>
          </a:p>
          <a:p>
            <a:r>
              <a:rPr lang="nb-NO" dirty="0"/>
              <a:t>Generelle boligbygg på leire får lavere grenseverdi, ned mot 20 mm/s.</a:t>
            </a:r>
          </a:p>
          <a:p>
            <a:r>
              <a:rPr lang="nb-NO" dirty="0"/>
              <a:t>Eks. sprenges det 20 meter fra vibrasjonsmåler og denne viser 30 mm/s, vil en bolig 100 meter unna teoretisk oppleve ca. 6 mm/s som er langt under grenseverdi.</a:t>
            </a:r>
          </a:p>
          <a:p>
            <a:r>
              <a:rPr lang="nb-NO" dirty="0"/>
              <a:t>Viktig å bemerke at grenseverdien </a:t>
            </a:r>
            <a:r>
              <a:rPr lang="nb-NO" u="sng" dirty="0"/>
              <a:t>IKKE</a:t>
            </a:r>
            <a:r>
              <a:rPr lang="nb-NO" dirty="0"/>
              <a:t> er en skadegrense.</a:t>
            </a:r>
          </a:p>
          <a:p>
            <a:endParaRPr lang="en-US" dirty="0"/>
          </a:p>
        </p:txBody>
      </p:sp>
      <p:pic>
        <p:nvPicPr>
          <p:cNvPr id="9" name="Plassholder for bilde 8">
            <a:extLst>
              <a:ext uri="{FF2B5EF4-FFF2-40B4-BE49-F238E27FC236}">
                <a16:creationId xmlns:a16="http://schemas.microsoft.com/office/drawing/2014/main" id="{B56CE309-4CEB-A4FB-71E2-2AD5803548C7}"/>
              </a:ext>
            </a:extLst>
          </p:cNvPr>
          <p:cNvPicPr>
            <a:picLocks noGrp="1" noChangeAspect="1"/>
          </p:cNvPicPr>
          <p:nvPr>
            <p:ph type="pic" idx="13"/>
          </p:nvPr>
        </p:nvPicPr>
        <p:blipFill>
          <a:blip r:embed="rId2"/>
          <a:srcRect l="178" r="178"/>
          <a:stretch>
            <a:fillRect/>
          </a:stretch>
        </p:blipFill>
        <p:spPr>
          <a:xfrm>
            <a:off x="6918325" y="411163"/>
            <a:ext cx="5040313" cy="5734050"/>
          </a:xfrm>
          <a:prstGeom prst="rect">
            <a:avLst/>
          </a:prstGeom>
        </p:spPr>
      </p:pic>
    </p:spTree>
    <p:extLst>
      <p:ext uri="{BB962C8B-B14F-4D97-AF65-F5344CB8AC3E}">
        <p14:creationId xmlns:p14="http://schemas.microsoft.com/office/powerpoint/2010/main" val="2153556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21FCF7-4EA7-27AB-8AB6-EF699573FFDB}"/>
              </a:ext>
            </a:extLst>
          </p:cNvPr>
          <p:cNvSpPr>
            <a:spLocks noGrp="1"/>
          </p:cNvSpPr>
          <p:nvPr>
            <p:ph type="title"/>
          </p:nvPr>
        </p:nvSpPr>
        <p:spPr/>
        <p:txBody>
          <a:bodyPr/>
          <a:lstStyle/>
          <a:p>
            <a:r>
              <a:rPr lang="nb-NO" dirty="0"/>
              <a:t>Rystelser i grunnen</a:t>
            </a:r>
            <a:endParaRPr lang="en-US" dirty="0"/>
          </a:p>
        </p:txBody>
      </p:sp>
      <p:sp>
        <p:nvSpPr>
          <p:cNvPr id="3" name="Plassholder for dato 2">
            <a:extLst>
              <a:ext uri="{FF2B5EF4-FFF2-40B4-BE49-F238E27FC236}">
                <a16:creationId xmlns:a16="http://schemas.microsoft.com/office/drawing/2014/main" id="{44C2D3F3-A93A-184A-7B0B-61D158637E23}"/>
              </a:ext>
            </a:extLst>
          </p:cNvPr>
          <p:cNvSpPr>
            <a:spLocks noGrp="1"/>
          </p:cNvSpPr>
          <p:nvPr>
            <p:ph type="dt" sz="half" idx="10"/>
          </p:nvPr>
        </p:nvSpPr>
        <p:spPr/>
        <p:txBody>
          <a:bodyPr/>
          <a:lstStyle/>
          <a:p>
            <a:fld id="{6D815ED6-9293-0D45-A652-F463605F4019}" type="datetime1">
              <a:rPr lang="sv-SE" smtClean="0"/>
              <a:t>2023-08-31</a:t>
            </a:fld>
            <a:endParaRPr lang="en-US"/>
          </a:p>
        </p:txBody>
      </p:sp>
      <p:sp>
        <p:nvSpPr>
          <p:cNvPr id="4" name="Plassholder for lysbildenummer 3">
            <a:extLst>
              <a:ext uri="{FF2B5EF4-FFF2-40B4-BE49-F238E27FC236}">
                <a16:creationId xmlns:a16="http://schemas.microsoft.com/office/drawing/2014/main" id="{C8ABC1C0-6E99-05FF-7F7B-39FC8A0DC444}"/>
              </a:ext>
            </a:extLst>
          </p:cNvPr>
          <p:cNvSpPr>
            <a:spLocks noGrp="1"/>
          </p:cNvSpPr>
          <p:nvPr>
            <p:ph type="sldNum" sz="quarter" idx="12"/>
          </p:nvPr>
        </p:nvSpPr>
        <p:spPr/>
        <p:txBody>
          <a:bodyPr/>
          <a:lstStyle/>
          <a:p>
            <a:fld id="{194DA3CD-14B3-2940-B632-445B0D0569A7}" type="slidenum">
              <a:rPr lang="en-US" smtClean="0"/>
              <a:t>11</a:t>
            </a:fld>
            <a:endParaRPr lang="en-US"/>
          </a:p>
        </p:txBody>
      </p:sp>
      <p:sp>
        <p:nvSpPr>
          <p:cNvPr id="5" name="Plassholder for tekst 4">
            <a:extLst>
              <a:ext uri="{FF2B5EF4-FFF2-40B4-BE49-F238E27FC236}">
                <a16:creationId xmlns:a16="http://schemas.microsoft.com/office/drawing/2014/main" id="{3181ACB3-98BA-43CC-F4C9-311EE9D53FF4}"/>
              </a:ext>
            </a:extLst>
          </p:cNvPr>
          <p:cNvSpPr>
            <a:spLocks noGrp="1"/>
          </p:cNvSpPr>
          <p:nvPr>
            <p:ph type="body" sz="quarter" idx="15"/>
          </p:nvPr>
        </p:nvSpPr>
        <p:spPr/>
        <p:txBody>
          <a:bodyPr/>
          <a:lstStyle/>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I forbindelse med utbyggingen av nytt sykehusbygg vil det bli gjennomført mange sprengninger. At det blir vibrasjoner i grunnen fra sprengning er ikke til å unngå.</a:t>
            </a:r>
          </a:p>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Vibrasjonene blir målt i henhold til Norsk Standard NS 8141:2022 Vibrasjoner og støt.</a:t>
            </a:r>
          </a:p>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Alle bygg har en grenseverdi satt i henhold til NS 8141:2022 etter faktorer som fundamentering, grunnforhold, type byggverk og bygningsmaterialer.</a:t>
            </a:r>
          </a:p>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Disse grenseverdiene er fastsatt med god sikkerhetsmargin for å unngå skader på byggverk.  </a:t>
            </a:r>
            <a:endParaRPr lang="en-US" dirty="0"/>
          </a:p>
        </p:txBody>
      </p:sp>
      <p:pic>
        <p:nvPicPr>
          <p:cNvPr id="9" name="Plassholder for bilde 8">
            <a:extLst>
              <a:ext uri="{FF2B5EF4-FFF2-40B4-BE49-F238E27FC236}">
                <a16:creationId xmlns:a16="http://schemas.microsoft.com/office/drawing/2014/main" id="{B56CE309-4CEB-A4FB-71E2-2AD5803548C7}"/>
              </a:ext>
            </a:extLst>
          </p:cNvPr>
          <p:cNvPicPr>
            <a:picLocks noGrp="1" noChangeAspect="1"/>
          </p:cNvPicPr>
          <p:nvPr>
            <p:ph type="pic" idx="13"/>
          </p:nvPr>
        </p:nvPicPr>
        <p:blipFill>
          <a:blip r:embed="rId2"/>
          <a:srcRect l="178" r="178"/>
          <a:stretch>
            <a:fillRect/>
          </a:stretch>
        </p:blipFill>
        <p:spPr>
          <a:xfrm>
            <a:off x="6918325" y="411163"/>
            <a:ext cx="5040313" cy="5734050"/>
          </a:xfrm>
          <a:prstGeom prst="rect">
            <a:avLst/>
          </a:prstGeom>
        </p:spPr>
      </p:pic>
      <p:pic>
        <p:nvPicPr>
          <p:cNvPr id="6" name="Bilde 5">
            <a:extLst>
              <a:ext uri="{FF2B5EF4-FFF2-40B4-BE49-F238E27FC236}">
                <a16:creationId xmlns:a16="http://schemas.microsoft.com/office/drawing/2014/main" id="{322C4A38-E91E-C53E-AA23-206FEB68AE3C}"/>
              </a:ext>
            </a:extLst>
          </p:cNvPr>
          <p:cNvPicPr>
            <a:picLocks noChangeAspect="1"/>
          </p:cNvPicPr>
          <p:nvPr/>
        </p:nvPicPr>
        <p:blipFill>
          <a:blip r:embed="rId3"/>
          <a:stretch>
            <a:fillRect/>
          </a:stretch>
        </p:blipFill>
        <p:spPr>
          <a:xfrm>
            <a:off x="6484701" y="2023912"/>
            <a:ext cx="5005299" cy="3923425"/>
          </a:xfrm>
          <a:prstGeom prst="rect">
            <a:avLst/>
          </a:prstGeom>
        </p:spPr>
      </p:pic>
    </p:spTree>
    <p:extLst>
      <p:ext uri="{BB962C8B-B14F-4D97-AF65-F5344CB8AC3E}">
        <p14:creationId xmlns:p14="http://schemas.microsoft.com/office/powerpoint/2010/main" val="2578454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21FCF7-4EA7-27AB-8AB6-EF699573FFDB}"/>
              </a:ext>
            </a:extLst>
          </p:cNvPr>
          <p:cNvSpPr>
            <a:spLocks noGrp="1"/>
          </p:cNvSpPr>
          <p:nvPr>
            <p:ph type="title"/>
          </p:nvPr>
        </p:nvSpPr>
        <p:spPr/>
        <p:txBody>
          <a:bodyPr/>
          <a:lstStyle/>
          <a:p>
            <a:r>
              <a:rPr lang="nb-NO" dirty="0"/>
              <a:t>Rystelser i grunnen</a:t>
            </a:r>
            <a:endParaRPr lang="en-US" dirty="0"/>
          </a:p>
        </p:txBody>
      </p:sp>
      <p:sp>
        <p:nvSpPr>
          <p:cNvPr id="3" name="Plassholder for dato 2">
            <a:extLst>
              <a:ext uri="{FF2B5EF4-FFF2-40B4-BE49-F238E27FC236}">
                <a16:creationId xmlns:a16="http://schemas.microsoft.com/office/drawing/2014/main" id="{44C2D3F3-A93A-184A-7B0B-61D158637E23}"/>
              </a:ext>
            </a:extLst>
          </p:cNvPr>
          <p:cNvSpPr>
            <a:spLocks noGrp="1"/>
          </p:cNvSpPr>
          <p:nvPr>
            <p:ph type="dt" sz="half" idx="10"/>
          </p:nvPr>
        </p:nvSpPr>
        <p:spPr/>
        <p:txBody>
          <a:bodyPr/>
          <a:lstStyle/>
          <a:p>
            <a:fld id="{6D815ED6-9293-0D45-A652-F463605F4019}" type="datetime1">
              <a:rPr lang="sv-SE" smtClean="0"/>
              <a:t>2023-08-31</a:t>
            </a:fld>
            <a:endParaRPr lang="en-US"/>
          </a:p>
        </p:txBody>
      </p:sp>
      <p:sp>
        <p:nvSpPr>
          <p:cNvPr id="4" name="Plassholder for lysbildenummer 3">
            <a:extLst>
              <a:ext uri="{FF2B5EF4-FFF2-40B4-BE49-F238E27FC236}">
                <a16:creationId xmlns:a16="http://schemas.microsoft.com/office/drawing/2014/main" id="{C8ABC1C0-6E99-05FF-7F7B-39FC8A0DC444}"/>
              </a:ext>
            </a:extLst>
          </p:cNvPr>
          <p:cNvSpPr>
            <a:spLocks noGrp="1"/>
          </p:cNvSpPr>
          <p:nvPr>
            <p:ph type="sldNum" sz="quarter" idx="12"/>
          </p:nvPr>
        </p:nvSpPr>
        <p:spPr/>
        <p:txBody>
          <a:bodyPr/>
          <a:lstStyle/>
          <a:p>
            <a:fld id="{194DA3CD-14B3-2940-B632-445B0D0569A7}" type="slidenum">
              <a:rPr lang="en-US" smtClean="0"/>
              <a:t>12</a:t>
            </a:fld>
            <a:endParaRPr lang="en-US"/>
          </a:p>
        </p:txBody>
      </p:sp>
      <p:sp>
        <p:nvSpPr>
          <p:cNvPr id="5" name="Plassholder for tekst 4">
            <a:extLst>
              <a:ext uri="{FF2B5EF4-FFF2-40B4-BE49-F238E27FC236}">
                <a16:creationId xmlns:a16="http://schemas.microsoft.com/office/drawing/2014/main" id="{3181ACB3-98BA-43CC-F4C9-311EE9D53FF4}"/>
              </a:ext>
            </a:extLst>
          </p:cNvPr>
          <p:cNvSpPr>
            <a:spLocks noGrp="1"/>
          </p:cNvSpPr>
          <p:nvPr>
            <p:ph type="body" sz="quarter" idx="15"/>
          </p:nvPr>
        </p:nvSpPr>
        <p:spPr/>
        <p:txBody>
          <a:bodyPr/>
          <a:lstStyle/>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I forbindelse med utbyggingen av nytt sykehusbygg vil det bli gjennomført mange sprengninger. At det blir vibrasjoner i grunnen fra sprengning er ikke til å unngå.</a:t>
            </a:r>
          </a:p>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Vibrasjonene blir målt i henhold til Norsk Standard NS 8141:2022 Vibrasjoner og støt.</a:t>
            </a:r>
          </a:p>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Alle bygg har en grenseverdi satt i henhold til NS 8141:2022 etter faktorer som fundamentering, grunnforhold, type byggverk og bygningsmaterialer.</a:t>
            </a:r>
          </a:p>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Disse grenseverdiene er fastsatt med god sikkerhetsmargin for å unngå skader på byggverk.  </a:t>
            </a:r>
            <a:endParaRPr lang="en-US" dirty="0"/>
          </a:p>
        </p:txBody>
      </p:sp>
      <p:pic>
        <p:nvPicPr>
          <p:cNvPr id="9" name="Plassholder for bilde 8">
            <a:extLst>
              <a:ext uri="{FF2B5EF4-FFF2-40B4-BE49-F238E27FC236}">
                <a16:creationId xmlns:a16="http://schemas.microsoft.com/office/drawing/2014/main" id="{B56CE309-4CEB-A4FB-71E2-2AD5803548C7}"/>
              </a:ext>
            </a:extLst>
          </p:cNvPr>
          <p:cNvPicPr>
            <a:picLocks noGrp="1" noChangeAspect="1"/>
          </p:cNvPicPr>
          <p:nvPr>
            <p:ph type="pic" idx="13"/>
          </p:nvPr>
        </p:nvPicPr>
        <p:blipFill>
          <a:blip r:embed="rId2"/>
          <a:srcRect l="178" r="178"/>
          <a:stretch>
            <a:fillRect/>
          </a:stretch>
        </p:blipFill>
        <p:spPr>
          <a:xfrm>
            <a:off x="6918325" y="411163"/>
            <a:ext cx="5040313" cy="5734050"/>
          </a:xfrm>
          <a:prstGeom prst="rect">
            <a:avLst/>
          </a:prstGeom>
        </p:spPr>
      </p:pic>
      <p:pic>
        <p:nvPicPr>
          <p:cNvPr id="6" name="Bilde 5">
            <a:extLst>
              <a:ext uri="{FF2B5EF4-FFF2-40B4-BE49-F238E27FC236}">
                <a16:creationId xmlns:a16="http://schemas.microsoft.com/office/drawing/2014/main" id="{322C4A38-E91E-C53E-AA23-206FEB68AE3C}"/>
              </a:ext>
            </a:extLst>
          </p:cNvPr>
          <p:cNvPicPr>
            <a:picLocks noChangeAspect="1"/>
          </p:cNvPicPr>
          <p:nvPr/>
        </p:nvPicPr>
        <p:blipFill>
          <a:blip r:embed="rId3"/>
          <a:stretch>
            <a:fillRect/>
          </a:stretch>
        </p:blipFill>
        <p:spPr>
          <a:xfrm>
            <a:off x="6484701" y="2023912"/>
            <a:ext cx="5005299" cy="3923425"/>
          </a:xfrm>
          <a:prstGeom prst="rect">
            <a:avLst/>
          </a:prstGeom>
        </p:spPr>
      </p:pic>
    </p:spTree>
    <p:extLst>
      <p:ext uri="{BB962C8B-B14F-4D97-AF65-F5344CB8AC3E}">
        <p14:creationId xmlns:p14="http://schemas.microsoft.com/office/powerpoint/2010/main" val="536716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21FCF7-4EA7-27AB-8AB6-EF699573FFDB}"/>
              </a:ext>
            </a:extLst>
          </p:cNvPr>
          <p:cNvSpPr>
            <a:spLocks noGrp="1"/>
          </p:cNvSpPr>
          <p:nvPr>
            <p:ph type="title"/>
          </p:nvPr>
        </p:nvSpPr>
        <p:spPr/>
        <p:txBody>
          <a:bodyPr/>
          <a:lstStyle/>
          <a:p>
            <a:r>
              <a:rPr lang="nb-NO" dirty="0"/>
              <a:t>Rystelser i bygg</a:t>
            </a:r>
            <a:endParaRPr lang="en-US" dirty="0"/>
          </a:p>
        </p:txBody>
      </p:sp>
      <p:sp>
        <p:nvSpPr>
          <p:cNvPr id="3" name="Plassholder for dato 2">
            <a:extLst>
              <a:ext uri="{FF2B5EF4-FFF2-40B4-BE49-F238E27FC236}">
                <a16:creationId xmlns:a16="http://schemas.microsoft.com/office/drawing/2014/main" id="{44C2D3F3-A93A-184A-7B0B-61D158637E23}"/>
              </a:ext>
            </a:extLst>
          </p:cNvPr>
          <p:cNvSpPr>
            <a:spLocks noGrp="1"/>
          </p:cNvSpPr>
          <p:nvPr>
            <p:ph type="dt" sz="half" idx="10"/>
          </p:nvPr>
        </p:nvSpPr>
        <p:spPr/>
        <p:txBody>
          <a:bodyPr/>
          <a:lstStyle/>
          <a:p>
            <a:fld id="{6D815ED6-9293-0D45-A652-F463605F4019}" type="datetime1">
              <a:rPr lang="sv-SE" smtClean="0"/>
              <a:t>2023-08-31</a:t>
            </a:fld>
            <a:endParaRPr lang="en-US"/>
          </a:p>
        </p:txBody>
      </p:sp>
      <p:sp>
        <p:nvSpPr>
          <p:cNvPr id="4" name="Plassholder for lysbildenummer 3">
            <a:extLst>
              <a:ext uri="{FF2B5EF4-FFF2-40B4-BE49-F238E27FC236}">
                <a16:creationId xmlns:a16="http://schemas.microsoft.com/office/drawing/2014/main" id="{C8ABC1C0-6E99-05FF-7F7B-39FC8A0DC444}"/>
              </a:ext>
            </a:extLst>
          </p:cNvPr>
          <p:cNvSpPr>
            <a:spLocks noGrp="1"/>
          </p:cNvSpPr>
          <p:nvPr>
            <p:ph type="sldNum" sz="quarter" idx="12"/>
          </p:nvPr>
        </p:nvSpPr>
        <p:spPr/>
        <p:txBody>
          <a:bodyPr/>
          <a:lstStyle/>
          <a:p>
            <a:fld id="{194DA3CD-14B3-2940-B632-445B0D0569A7}" type="slidenum">
              <a:rPr lang="en-US" smtClean="0"/>
              <a:t>13</a:t>
            </a:fld>
            <a:endParaRPr lang="en-US"/>
          </a:p>
        </p:txBody>
      </p:sp>
      <p:sp>
        <p:nvSpPr>
          <p:cNvPr id="5" name="Plassholder for tekst 4">
            <a:extLst>
              <a:ext uri="{FF2B5EF4-FFF2-40B4-BE49-F238E27FC236}">
                <a16:creationId xmlns:a16="http://schemas.microsoft.com/office/drawing/2014/main" id="{3181ACB3-98BA-43CC-F4C9-311EE9D53FF4}"/>
              </a:ext>
            </a:extLst>
          </p:cNvPr>
          <p:cNvSpPr>
            <a:spLocks noGrp="1"/>
          </p:cNvSpPr>
          <p:nvPr>
            <p:ph type="body" sz="quarter" idx="15"/>
          </p:nvPr>
        </p:nvSpPr>
        <p:spPr/>
        <p:txBody>
          <a:bodyPr/>
          <a:lstStyle/>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Fra naturens side er mennesker og dyr utrustet med stor følsomhet for vibrasjoner og kan merke meget lave vibrasjoner, </a:t>
            </a:r>
            <a:r>
              <a:rPr lang="nb-NO" sz="1800" dirty="0">
                <a:effectLst/>
                <a:latin typeface="Forcit Grotesk 1"/>
                <a:ea typeface="Forcit Grotesk 1"/>
                <a:cs typeface="Times New Roman" panose="02020603050405020304" pitchFamily="18" charset="0"/>
              </a:rPr>
              <a:t>under 0,5 mm/s.</a:t>
            </a:r>
            <a:r>
              <a:rPr lang="nb-NO" sz="1800" dirty="0">
                <a:effectLst/>
                <a:latin typeface="Calibri" panose="020F0502020204030204" pitchFamily="34" charset="0"/>
                <a:ea typeface="Times New Roman" panose="02020603050405020304" pitchFamily="18" charset="0"/>
                <a:cs typeface="Times New Roman" panose="02020603050405020304" pitchFamily="18" charset="0"/>
              </a:rPr>
              <a:t> Vi merker dessuten vibrasjonene bedre innendørs enn utendørs. Derfor kan det føles ubehagelig når bakken vibrerer og hele bygget «rister». </a:t>
            </a:r>
            <a:endParaRPr lang="nb-NO" sz="1800" dirty="0">
              <a:latin typeface="Calibri" panose="020F0502020204030204" pitchFamily="34" charset="0"/>
              <a:ea typeface="Times New Roman" panose="02020603050405020304" pitchFamily="18" charset="0"/>
              <a:cs typeface="Times New Roman" panose="02020603050405020304" pitchFamily="18" charset="0"/>
            </a:endParaRPr>
          </a:p>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Spesielt på litt lenger avstand kan vibrasjoner føles ekstra ubehagelige. Dette er fordi de lave frekvensene fra vibrasjonene bærer lengst. Dette kan sammenliknes med bass fra et stereoanlegg, - man hører bassen lenge før resten av lyden. Mennesker er dessuten også ekstra følsomme for vibrasjoner med lave frekvenser. </a:t>
            </a:r>
            <a:endParaRPr lang="en-US" dirty="0"/>
          </a:p>
        </p:txBody>
      </p:sp>
      <p:pic>
        <p:nvPicPr>
          <p:cNvPr id="9" name="Plassholder for bilde 8">
            <a:extLst>
              <a:ext uri="{FF2B5EF4-FFF2-40B4-BE49-F238E27FC236}">
                <a16:creationId xmlns:a16="http://schemas.microsoft.com/office/drawing/2014/main" id="{B56CE309-4CEB-A4FB-71E2-2AD5803548C7}"/>
              </a:ext>
            </a:extLst>
          </p:cNvPr>
          <p:cNvPicPr>
            <a:picLocks noGrp="1" noChangeAspect="1"/>
          </p:cNvPicPr>
          <p:nvPr>
            <p:ph type="pic" idx="13"/>
          </p:nvPr>
        </p:nvPicPr>
        <p:blipFill>
          <a:blip r:embed="rId2"/>
          <a:srcRect l="178" r="178"/>
          <a:stretch>
            <a:fillRect/>
          </a:stretch>
        </p:blipFill>
        <p:spPr>
          <a:xfrm>
            <a:off x="6918325" y="411163"/>
            <a:ext cx="5040313" cy="5734050"/>
          </a:xfrm>
          <a:prstGeom prst="rect">
            <a:avLst/>
          </a:prstGeom>
        </p:spPr>
      </p:pic>
    </p:spTree>
    <p:extLst>
      <p:ext uri="{BB962C8B-B14F-4D97-AF65-F5344CB8AC3E}">
        <p14:creationId xmlns:p14="http://schemas.microsoft.com/office/powerpoint/2010/main" val="1300619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21FCF7-4EA7-27AB-8AB6-EF699573FFDB}"/>
              </a:ext>
            </a:extLst>
          </p:cNvPr>
          <p:cNvSpPr>
            <a:spLocks noGrp="1"/>
          </p:cNvSpPr>
          <p:nvPr>
            <p:ph type="title"/>
          </p:nvPr>
        </p:nvSpPr>
        <p:spPr/>
        <p:txBody>
          <a:bodyPr/>
          <a:lstStyle/>
          <a:p>
            <a:r>
              <a:rPr lang="nb-NO" dirty="0"/>
              <a:t>Rystelser i bygg</a:t>
            </a:r>
            <a:endParaRPr lang="en-US" dirty="0"/>
          </a:p>
        </p:txBody>
      </p:sp>
      <p:sp>
        <p:nvSpPr>
          <p:cNvPr id="3" name="Plassholder for dato 2">
            <a:extLst>
              <a:ext uri="{FF2B5EF4-FFF2-40B4-BE49-F238E27FC236}">
                <a16:creationId xmlns:a16="http://schemas.microsoft.com/office/drawing/2014/main" id="{44C2D3F3-A93A-184A-7B0B-61D158637E23}"/>
              </a:ext>
            </a:extLst>
          </p:cNvPr>
          <p:cNvSpPr>
            <a:spLocks noGrp="1"/>
          </p:cNvSpPr>
          <p:nvPr>
            <p:ph type="dt" sz="half" idx="10"/>
          </p:nvPr>
        </p:nvSpPr>
        <p:spPr/>
        <p:txBody>
          <a:bodyPr/>
          <a:lstStyle/>
          <a:p>
            <a:fld id="{6D815ED6-9293-0D45-A652-F463605F4019}" type="datetime1">
              <a:rPr lang="sv-SE" smtClean="0"/>
              <a:t>2023-08-31</a:t>
            </a:fld>
            <a:endParaRPr lang="en-US"/>
          </a:p>
        </p:txBody>
      </p:sp>
      <p:sp>
        <p:nvSpPr>
          <p:cNvPr id="4" name="Plassholder for lysbildenummer 3">
            <a:extLst>
              <a:ext uri="{FF2B5EF4-FFF2-40B4-BE49-F238E27FC236}">
                <a16:creationId xmlns:a16="http://schemas.microsoft.com/office/drawing/2014/main" id="{C8ABC1C0-6E99-05FF-7F7B-39FC8A0DC444}"/>
              </a:ext>
            </a:extLst>
          </p:cNvPr>
          <p:cNvSpPr>
            <a:spLocks noGrp="1"/>
          </p:cNvSpPr>
          <p:nvPr>
            <p:ph type="sldNum" sz="quarter" idx="12"/>
          </p:nvPr>
        </p:nvSpPr>
        <p:spPr/>
        <p:txBody>
          <a:bodyPr/>
          <a:lstStyle/>
          <a:p>
            <a:fld id="{194DA3CD-14B3-2940-B632-445B0D0569A7}" type="slidenum">
              <a:rPr lang="en-US" smtClean="0"/>
              <a:t>14</a:t>
            </a:fld>
            <a:endParaRPr lang="en-US"/>
          </a:p>
        </p:txBody>
      </p:sp>
      <p:sp>
        <p:nvSpPr>
          <p:cNvPr id="5" name="Plassholder for tekst 4">
            <a:extLst>
              <a:ext uri="{FF2B5EF4-FFF2-40B4-BE49-F238E27FC236}">
                <a16:creationId xmlns:a16="http://schemas.microsoft.com/office/drawing/2014/main" id="{3181ACB3-98BA-43CC-F4C9-311EE9D53FF4}"/>
              </a:ext>
            </a:extLst>
          </p:cNvPr>
          <p:cNvSpPr>
            <a:spLocks noGrp="1"/>
          </p:cNvSpPr>
          <p:nvPr>
            <p:ph type="body" sz="quarter" idx="15"/>
          </p:nvPr>
        </p:nvSpPr>
        <p:spPr/>
        <p:txBody>
          <a:bodyPr/>
          <a:lstStyle/>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Når hele huset «rister» er det også helt normalt at man blir mer oppmerksom på sprekker i bygget. Derfor er det ikke uvanlig at man «oppdager» sprekker etter oppstart av anleggs- og sprengningsarbeider i nærområde, selv om disse kan ha vært der i lang tid. </a:t>
            </a:r>
            <a:endParaRPr lang="nb-NO" sz="1800" dirty="0">
              <a:latin typeface="Calibri" panose="020F0502020204030204" pitchFamily="34" charset="0"/>
              <a:ea typeface="Times New Roman" panose="02020603050405020304" pitchFamily="18" charset="0"/>
              <a:cs typeface="Times New Roman" panose="02020603050405020304" pitchFamily="18" charset="0"/>
            </a:endParaRPr>
          </a:p>
          <a:p>
            <a:r>
              <a:rPr lang="nb-NO" sz="1800" dirty="0">
                <a:effectLst/>
                <a:latin typeface="Calibri" panose="020F0502020204030204" pitchFamily="34" charset="0"/>
                <a:ea typeface="Times New Roman" panose="02020603050405020304" pitchFamily="18" charset="0"/>
                <a:cs typeface="Times New Roman" panose="02020603050405020304" pitchFamily="18" charset="0"/>
              </a:rPr>
              <a:t>Ved vibrasjoner under grenseverdier er det meget sjelden at det oppstår skader i bygg. </a:t>
            </a:r>
          </a:p>
          <a:p>
            <a:r>
              <a:rPr lang="nb-NO" sz="1800" dirty="0">
                <a:latin typeface="Calibri" panose="020F0502020204030204" pitchFamily="34" charset="0"/>
                <a:cs typeface="Times New Roman" panose="02020603050405020304" pitchFamily="18" charset="0"/>
              </a:rPr>
              <a:t>Vibrasjoner dempes over avstand, man kan i utgangspunktet si at den halveres over dobbel avstand.</a:t>
            </a:r>
            <a:endParaRPr lang="en-US" dirty="0"/>
          </a:p>
        </p:txBody>
      </p:sp>
      <p:pic>
        <p:nvPicPr>
          <p:cNvPr id="9" name="Plassholder for bilde 8">
            <a:extLst>
              <a:ext uri="{FF2B5EF4-FFF2-40B4-BE49-F238E27FC236}">
                <a16:creationId xmlns:a16="http://schemas.microsoft.com/office/drawing/2014/main" id="{B56CE309-4CEB-A4FB-71E2-2AD5803548C7}"/>
              </a:ext>
            </a:extLst>
          </p:cNvPr>
          <p:cNvPicPr>
            <a:picLocks noGrp="1" noChangeAspect="1"/>
          </p:cNvPicPr>
          <p:nvPr>
            <p:ph type="pic" idx="13"/>
          </p:nvPr>
        </p:nvPicPr>
        <p:blipFill>
          <a:blip r:embed="rId2"/>
          <a:srcRect l="178" r="178"/>
          <a:stretch>
            <a:fillRect/>
          </a:stretch>
        </p:blipFill>
        <p:spPr>
          <a:xfrm>
            <a:off x="6918325" y="411163"/>
            <a:ext cx="5040313" cy="5734050"/>
          </a:xfrm>
          <a:prstGeom prst="rect">
            <a:avLst/>
          </a:prstGeom>
        </p:spPr>
      </p:pic>
    </p:spTree>
    <p:extLst>
      <p:ext uri="{BB962C8B-B14F-4D97-AF65-F5344CB8AC3E}">
        <p14:creationId xmlns:p14="http://schemas.microsoft.com/office/powerpoint/2010/main" val="1102519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E636C7-5F49-9AF1-0225-478080C99A5D}"/>
              </a:ext>
            </a:extLst>
          </p:cNvPr>
          <p:cNvSpPr>
            <a:spLocks noGrp="1"/>
          </p:cNvSpPr>
          <p:nvPr>
            <p:ph type="body" sz="quarter" idx="14"/>
          </p:nvPr>
        </p:nvSpPr>
        <p:spPr>
          <a:xfrm>
            <a:off x="574544" y="305232"/>
            <a:ext cx="11039738" cy="860400"/>
          </a:xfrm>
        </p:spPr>
        <p:txBody>
          <a:bodyPr/>
          <a:lstStyle/>
          <a:p>
            <a:r>
              <a:rPr lang="nb-NO" sz="2800" dirty="0"/>
              <a:t>Skanskas organisasjon</a:t>
            </a:r>
          </a:p>
        </p:txBody>
      </p:sp>
      <p:cxnSp>
        <p:nvCxnSpPr>
          <p:cNvPr id="52" name="Straight Connector 1">
            <a:extLst>
              <a:ext uri="{FF2B5EF4-FFF2-40B4-BE49-F238E27FC236}">
                <a16:creationId xmlns:a16="http://schemas.microsoft.com/office/drawing/2014/main" id="{8721A7D6-9033-B37D-F088-6855D965DE35}"/>
              </a:ext>
            </a:extLst>
          </p:cNvPr>
          <p:cNvCxnSpPr>
            <a:cxnSpLocks/>
            <a:stCxn id="55" idx="3"/>
          </p:cNvCxnSpPr>
          <p:nvPr/>
        </p:nvCxnSpPr>
        <p:spPr>
          <a:xfrm flipV="1">
            <a:off x="4946250" y="3557116"/>
            <a:ext cx="1335274" cy="7430"/>
          </a:xfrm>
          <a:prstGeom prst="line">
            <a:avLst/>
          </a:prstGeom>
          <a:noFill/>
          <a:ln w="6350" cap="flat" cmpd="sng" algn="ctr">
            <a:solidFill>
              <a:srgbClr val="5B9BD5"/>
            </a:solidFill>
            <a:prstDash val="solid"/>
            <a:miter lim="800000"/>
          </a:ln>
          <a:effectLst/>
        </p:spPr>
      </p:cxnSp>
      <p:sp>
        <p:nvSpPr>
          <p:cNvPr id="53" name="Flowchart: Alternate Process 2">
            <a:extLst>
              <a:ext uri="{FF2B5EF4-FFF2-40B4-BE49-F238E27FC236}">
                <a16:creationId xmlns:a16="http://schemas.microsoft.com/office/drawing/2014/main" id="{84498C29-3468-3A95-E4B2-04557E016843}"/>
              </a:ext>
            </a:extLst>
          </p:cNvPr>
          <p:cNvSpPr/>
          <p:nvPr/>
        </p:nvSpPr>
        <p:spPr>
          <a:xfrm>
            <a:off x="4951462" y="1919082"/>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Prosjektleder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Oddmund Bruun</a:t>
            </a:r>
          </a:p>
        </p:txBody>
      </p:sp>
      <p:sp>
        <p:nvSpPr>
          <p:cNvPr id="54" name="Flowchart: Alternate Process 3">
            <a:extLst>
              <a:ext uri="{FF2B5EF4-FFF2-40B4-BE49-F238E27FC236}">
                <a16:creationId xmlns:a16="http://schemas.microsoft.com/office/drawing/2014/main" id="{CCE286D2-5FF6-5E9B-655E-343DB236A4C1}"/>
              </a:ext>
            </a:extLst>
          </p:cNvPr>
          <p:cNvSpPr/>
          <p:nvPr/>
        </p:nvSpPr>
        <p:spPr>
          <a:xfrm>
            <a:off x="6235835" y="2573526"/>
            <a:ext cx="1072674" cy="515432"/>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Innkjøp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Oxana Høiaasen</a:t>
            </a:r>
          </a:p>
        </p:txBody>
      </p:sp>
      <p:sp>
        <p:nvSpPr>
          <p:cNvPr id="55" name="Flowchart: Alternate Process 4">
            <a:extLst>
              <a:ext uri="{FF2B5EF4-FFF2-40B4-BE49-F238E27FC236}">
                <a16:creationId xmlns:a16="http://schemas.microsoft.com/office/drawing/2014/main" id="{8764A964-6A60-E01C-D9E6-9B941CFA029E}"/>
              </a:ext>
            </a:extLst>
          </p:cNvPr>
          <p:cNvSpPr/>
          <p:nvPr/>
        </p:nvSpPr>
        <p:spPr>
          <a:xfrm>
            <a:off x="3845853" y="3269059"/>
            <a:ext cx="1100397" cy="590973"/>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a:ln w="0"/>
                <a:effectLst>
                  <a:outerShdw blurRad="38100" dist="19050" dir="2700000" algn="tl" rotWithShape="0">
                    <a:prstClr val="black">
                      <a:alpha val="40000"/>
                    </a:prstClr>
                  </a:outerShdw>
                </a:effectLst>
                <a:latin typeface="Calibri" panose="020F0502020204030204"/>
              </a:rPr>
              <a:t>BIM / VDC-</a:t>
            </a:r>
            <a:r>
              <a:rPr lang="nb-NO" sz="900" kern="0" err="1">
                <a:ln w="0"/>
                <a:effectLst>
                  <a:outerShdw blurRad="38100" dist="19050" dir="2700000" algn="tl" rotWithShape="0">
                    <a:prstClr val="black">
                      <a:alpha val="40000"/>
                    </a:prstClr>
                  </a:outerShdw>
                </a:effectLst>
                <a:latin typeface="Calibri" panose="020F0502020204030204"/>
              </a:rPr>
              <a:t>koord</a:t>
            </a:r>
            <a:endPar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Peder Bogsti</a:t>
            </a:r>
          </a:p>
        </p:txBody>
      </p:sp>
      <p:cxnSp>
        <p:nvCxnSpPr>
          <p:cNvPr id="56" name="Straight Connector 5">
            <a:extLst>
              <a:ext uri="{FF2B5EF4-FFF2-40B4-BE49-F238E27FC236}">
                <a16:creationId xmlns:a16="http://schemas.microsoft.com/office/drawing/2014/main" id="{B5F74DE2-24F6-631B-6A80-CF22FD79A8FB}"/>
              </a:ext>
            </a:extLst>
          </p:cNvPr>
          <p:cNvCxnSpPr>
            <a:cxnSpLocks/>
          </p:cNvCxnSpPr>
          <p:nvPr/>
        </p:nvCxnSpPr>
        <p:spPr>
          <a:xfrm>
            <a:off x="5538001" y="1533832"/>
            <a:ext cx="10392" cy="2800406"/>
          </a:xfrm>
          <a:prstGeom prst="line">
            <a:avLst/>
          </a:prstGeom>
          <a:noFill/>
          <a:ln w="6350" cap="flat" cmpd="sng" algn="ctr">
            <a:solidFill>
              <a:srgbClr val="5B9BD5"/>
            </a:solidFill>
            <a:prstDash val="solid"/>
            <a:miter lim="800000"/>
          </a:ln>
          <a:effectLst/>
        </p:spPr>
      </p:cxnSp>
      <p:cxnSp>
        <p:nvCxnSpPr>
          <p:cNvPr id="57" name="Straight Connector 6">
            <a:extLst>
              <a:ext uri="{FF2B5EF4-FFF2-40B4-BE49-F238E27FC236}">
                <a16:creationId xmlns:a16="http://schemas.microsoft.com/office/drawing/2014/main" id="{BAD45908-00CD-36DC-9A01-5B3678F9C2A5}"/>
              </a:ext>
            </a:extLst>
          </p:cNvPr>
          <p:cNvCxnSpPr>
            <a:cxnSpLocks/>
          </p:cNvCxnSpPr>
          <p:nvPr/>
        </p:nvCxnSpPr>
        <p:spPr>
          <a:xfrm flipV="1">
            <a:off x="7697376" y="4354854"/>
            <a:ext cx="0" cy="1258826"/>
          </a:xfrm>
          <a:prstGeom prst="line">
            <a:avLst/>
          </a:prstGeom>
          <a:noFill/>
          <a:ln w="6350" cap="flat" cmpd="sng" algn="ctr">
            <a:solidFill>
              <a:srgbClr val="5B9BD5"/>
            </a:solidFill>
            <a:prstDash val="solid"/>
            <a:miter lim="800000"/>
          </a:ln>
          <a:effectLst/>
        </p:spPr>
      </p:cxnSp>
      <p:cxnSp>
        <p:nvCxnSpPr>
          <p:cNvPr id="58" name="Straight Connector 7">
            <a:extLst>
              <a:ext uri="{FF2B5EF4-FFF2-40B4-BE49-F238E27FC236}">
                <a16:creationId xmlns:a16="http://schemas.microsoft.com/office/drawing/2014/main" id="{C9CE990E-0125-8912-BB2B-92BCCFD9E286}"/>
              </a:ext>
            </a:extLst>
          </p:cNvPr>
          <p:cNvCxnSpPr>
            <a:cxnSpLocks/>
          </p:cNvCxnSpPr>
          <p:nvPr/>
        </p:nvCxnSpPr>
        <p:spPr>
          <a:xfrm flipV="1">
            <a:off x="2369554" y="4313472"/>
            <a:ext cx="0" cy="1800999"/>
          </a:xfrm>
          <a:prstGeom prst="line">
            <a:avLst/>
          </a:prstGeom>
          <a:noFill/>
          <a:ln w="6350" cap="flat" cmpd="sng" algn="ctr">
            <a:solidFill>
              <a:srgbClr val="5B9BD5"/>
            </a:solidFill>
            <a:prstDash val="solid"/>
            <a:miter lim="800000"/>
          </a:ln>
          <a:effectLst/>
        </p:spPr>
      </p:cxnSp>
      <p:cxnSp>
        <p:nvCxnSpPr>
          <p:cNvPr id="59" name="Straight Connector 8">
            <a:extLst>
              <a:ext uri="{FF2B5EF4-FFF2-40B4-BE49-F238E27FC236}">
                <a16:creationId xmlns:a16="http://schemas.microsoft.com/office/drawing/2014/main" id="{1D755E6A-F193-0585-D447-35CFF73FACA0}"/>
              </a:ext>
            </a:extLst>
          </p:cNvPr>
          <p:cNvCxnSpPr>
            <a:cxnSpLocks/>
            <a:stCxn id="77" idx="3"/>
            <a:endCxn id="54" idx="1"/>
          </p:cNvCxnSpPr>
          <p:nvPr/>
        </p:nvCxnSpPr>
        <p:spPr>
          <a:xfrm>
            <a:off x="4927553" y="2820681"/>
            <a:ext cx="1308282" cy="10561"/>
          </a:xfrm>
          <a:prstGeom prst="line">
            <a:avLst/>
          </a:prstGeom>
          <a:noFill/>
          <a:ln w="6350" cap="flat" cmpd="sng" algn="ctr">
            <a:solidFill>
              <a:srgbClr val="5B9BD5"/>
            </a:solidFill>
            <a:prstDash val="solid"/>
            <a:miter lim="800000"/>
          </a:ln>
          <a:effectLst/>
        </p:spPr>
      </p:cxnSp>
      <p:sp>
        <p:nvSpPr>
          <p:cNvPr id="60" name="Flowchart: Alternate Process 9">
            <a:extLst>
              <a:ext uri="{FF2B5EF4-FFF2-40B4-BE49-F238E27FC236}">
                <a16:creationId xmlns:a16="http://schemas.microsoft.com/office/drawing/2014/main" id="{EB7B6958-2488-C9A8-1598-A03208A99D1C}"/>
              </a:ext>
            </a:extLst>
          </p:cNvPr>
          <p:cNvSpPr/>
          <p:nvPr/>
        </p:nvSpPr>
        <p:spPr>
          <a:xfrm>
            <a:off x="3311503" y="4492243"/>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PGL</a:t>
            </a:r>
          </a:p>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a:ln w="0"/>
                <a:effectLst>
                  <a:outerShdw blurRad="38100" dist="19050" dir="2700000" algn="tl" rotWithShape="0">
                    <a:prstClr val="black">
                      <a:alpha val="40000"/>
                    </a:prstClr>
                  </a:outerShdw>
                </a:effectLst>
                <a:latin typeface="Calibri" panose="020F0502020204030204"/>
              </a:rPr>
              <a:t>Kathrine Billington</a:t>
            </a:r>
            <a:endPar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61" name="Flowchart: Alternate Process 10">
            <a:extLst>
              <a:ext uri="{FF2B5EF4-FFF2-40B4-BE49-F238E27FC236}">
                <a16:creationId xmlns:a16="http://schemas.microsoft.com/office/drawing/2014/main" id="{50EB21C6-A703-1B3F-0441-89F3ED22196F}"/>
              </a:ext>
            </a:extLst>
          </p:cNvPr>
          <p:cNvSpPr/>
          <p:nvPr/>
        </p:nvSpPr>
        <p:spPr>
          <a:xfrm>
            <a:off x="1818445" y="4492243"/>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PGL teknisk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Rune Haugen / Atle Teigen</a:t>
            </a:r>
          </a:p>
        </p:txBody>
      </p:sp>
      <p:sp>
        <p:nvSpPr>
          <p:cNvPr id="62" name="Flowchart: Alternate Process 11">
            <a:extLst>
              <a:ext uri="{FF2B5EF4-FFF2-40B4-BE49-F238E27FC236}">
                <a16:creationId xmlns:a16="http://schemas.microsoft.com/office/drawing/2014/main" id="{DFE2D6B3-C121-629E-F92C-CB2E172EE407}"/>
              </a:ext>
            </a:extLst>
          </p:cNvPr>
          <p:cNvSpPr/>
          <p:nvPr/>
        </p:nvSpPr>
        <p:spPr>
          <a:xfrm>
            <a:off x="6281525" y="3275580"/>
            <a:ext cx="1026984" cy="584452"/>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Kostkontroll</a:t>
            </a:r>
          </a:p>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a:ln w="0"/>
                <a:effectLst>
                  <a:outerShdw blurRad="38100" dist="19050" dir="2700000" algn="tl" rotWithShape="0">
                    <a:prstClr val="black">
                      <a:alpha val="40000"/>
                    </a:prstClr>
                  </a:outerShdw>
                </a:effectLst>
                <a:latin typeface="Calibri" panose="020F0502020204030204"/>
              </a:rPr>
              <a:t>Ove Vinningland</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65" name="Flowchart: Alternate Process 14">
            <a:extLst>
              <a:ext uri="{FF2B5EF4-FFF2-40B4-BE49-F238E27FC236}">
                <a16:creationId xmlns:a16="http://schemas.microsoft.com/office/drawing/2014/main" id="{8C3182F0-D770-BC2C-C24F-1A5B4F701EA3}"/>
              </a:ext>
            </a:extLst>
          </p:cNvPr>
          <p:cNvSpPr/>
          <p:nvPr/>
        </p:nvSpPr>
        <p:spPr>
          <a:xfrm>
            <a:off x="7125177" y="4496274"/>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a:ln w="0"/>
                <a:effectLst>
                  <a:outerShdw blurRad="38100" dist="19050" dir="2700000" algn="tl" rotWithShape="0">
                    <a:prstClr val="black">
                      <a:alpha val="40000"/>
                    </a:prstClr>
                  </a:outerShdw>
                </a:effectLst>
                <a:latin typeface="Calibri" panose="020F0502020204030204"/>
              </a:rPr>
              <a:t>Anleggsleder</a:t>
            </a:r>
            <a:endPar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a:ln w="0"/>
                <a:effectLst>
                  <a:outerShdw blurRad="38100" dist="19050" dir="2700000" algn="tl" rotWithShape="0">
                    <a:prstClr val="black">
                      <a:alpha val="40000"/>
                    </a:prstClr>
                  </a:outerShdw>
                </a:effectLst>
                <a:latin typeface="Calibri" panose="020F0502020204030204"/>
              </a:rPr>
              <a:t>Magnus Løvik</a:t>
            </a:r>
          </a:p>
        </p:txBody>
      </p:sp>
      <p:cxnSp>
        <p:nvCxnSpPr>
          <p:cNvPr id="66" name="Straight Connector 15">
            <a:extLst>
              <a:ext uri="{FF2B5EF4-FFF2-40B4-BE49-F238E27FC236}">
                <a16:creationId xmlns:a16="http://schemas.microsoft.com/office/drawing/2014/main" id="{D43649BC-FC1C-2AC0-C664-B744FE3CB641}"/>
              </a:ext>
            </a:extLst>
          </p:cNvPr>
          <p:cNvCxnSpPr>
            <a:cxnSpLocks/>
          </p:cNvCxnSpPr>
          <p:nvPr/>
        </p:nvCxnSpPr>
        <p:spPr>
          <a:xfrm>
            <a:off x="3832774" y="5572447"/>
            <a:ext cx="890083" cy="0"/>
          </a:xfrm>
          <a:prstGeom prst="line">
            <a:avLst/>
          </a:prstGeom>
          <a:noFill/>
          <a:ln w="6350" cap="flat" cmpd="sng" algn="ctr">
            <a:solidFill>
              <a:srgbClr val="5B9BD5"/>
            </a:solidFill>
            <a:prstDash val="solid"/>
            <a:miter lim="800000"/>
          </a:ln>
          <a:effectLst/>
        </p:spPr>
      </p:cxnSp>
      <p:cxnSp>
        <p:nvCxnSpPr>
          <p:cNvPr id="67" name="Straight Connector 16">
            <a:extLst>
              <a:ext uri="{FF2B5EF4-FFF2-40B4-BE49-F238E27FC236}">
                <a16:creationId xmlns:a16="http://schemas.microsoft.com/office/drawing/2014/main" id="{4C7814D8-462C-2245-5ACA-2D39C6A2A101}"/>
              </a:ext>
            </a:extLst>
          </p:cNvPr>
          <p:cNvCxnSpPr>
            <a:cxnSpLocks/>
          </p:cNvCxnSpPr>
          <p:nvPr/>
        </p:nvCxnSpPr>
        <p:spPr>
          <a:xfrm flipV="1">
            <a:off x="5028233" y="5590296"/>
            <a:ext cx="0" cy="199822"/>
          </a:xfrm>
          <a:prstGeom prst="line">
            <a:avLst/>
          </a:prstGeom>
          <a:noFill/>
          <a:ln w="6350" cap="flat" cmpd="sng" algn="ctr">
            <a:solidFill>
              <a:srgbClr val="5B9BD5"/>
            </a:solidFill>
            <a:prstDash val="solid"/>
            <a:miter lim="800000"/>
          </a:ln>
          <a:effectLst/>
        </p:spPr>
      </p:cxnSp>
      <p:cxnSp>
        <p:nvCxnSpPr>
          <p:cNvPr id="68" name="Straight Connector 17">
            <a:extLst>
              <a:ext uri="{FF2B5EF4-FFF2-40B4-BE49-F238E27FC236}">
                <a16:creationId xmlns:a16="http://schemas.microsoft.com/office/drawing/2014/main" id="{8CBF72B2-C216-AB5B-A006-733623B730F3}"/>
              </a:ext>
            </a:extLst>
          </p:cNvPr>
          <p:cNvCxnSpPr>
            <a:cxnSpLocks/>
          </p:cNvCxnSpPr>
          <p:nvPr/>
        </p:nvCxnSpPr>
        <p:spPr>
          <a:xfrm flipV="1">
            <a:off x="3832774" y="4334238"/>
            <a:ext cx="11964" cy="1709770"/>
          </a:xfrm>
          <a:prstGeom prst="line">
            <a:avLst/>
          </a:prstGeom>
          <a:noFill/>
          <a:ln w="6350" cap="flat" cmpd="sng" algn="ctr">
            <a:solidFill>
              <a:srgbClr val="5B9BD5"/>
            </a:solidFill>
            <a:prstDash val="solid"/>
            <a:miter lim="800000"/>
          </a:ln>
          <a:effectLst/>
        </p:spPr>
      </p:cxnSp>
      <p:sp>
        <p:nvSpPr>
          <p:cNvPr id="69" name="Flowchart: Alternate Process 18">
            <a:extLst>
              <a:ext uri="{FF2B5EF4-FFF2-40B4-BE49-F238E27FC236}">
                <a16:creationId xmlns:a16="http://schemas.microsoft.com/office/drawing/2014/main" id="{FA6FE77C-835D-691D-1E2D-F141CDA10F26}"/>
              </a:ext>
            </a:extLst>
          </p:cNvPr>
          <p:cNvSpPr/>
          <p:nvPr/>
        </p:nvSpPr>
        <p:spPr>
          <a:xfrm>
            <a:off x="2569620" y="5184173"/>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ITB-</a:t>
            </a:r>
            <a:r>
              <a:rPr kumimoji="0" lang="nb-NO" sz="900" b="0" i="0" u="none" strike="noStrike" kern="0" cap="none" spc="0" normalizeH="0" baseline="0" noProof="0" err="1">
                <a:ln w="0"/>
                <a:effectLst>
                  <a:outerShdw blurRad="38100" dist="19050" dir="2700000" algn="tl" rotWithShape="0">
                    <a:prstClr val="black">
                      <a:alpha val="40000"/>
                    </a:prstClr>
                  </a:outerShdw>
                </a:effectLst>
                <a:uLnTx/>
                <a:uFillTx/>
                <a:latin typeface="Calibri" panose="020F0502020204030204"/>
                <a:ea typeface="+mn-ea"/>
                <a:cs typeface="+mn-cs"/>
              </a:rPr>
              <a:t>koord</a:t>
            </a:r>
            <a:endPar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a:ln w="0"/>
                <a:effectLst>
                  <a:outerShdw blurRad="38100" dist="19050" dir="2700000" algn="tl" rotWithShape="0">
                    <a:prstClr val="black">
                      <a:alpha val="40000"/>
                    </a:prstClr>
                  </a:outerShdw>
                </a:effectLst>
                <a:latin typeface="Calibri" panose="020F0502020204030204"/>
              </a:rPr>
              <a:t>Espen Størkersen</a:t>
            </a:r>
            <a:endPar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ndParaRPr>
          </a:p>
        </p:txBody>
      </p:sp>
      <p:cxnSp>
        <p:nvCxnSpPr>
          <p:cNvPr id="73" name="Straight Connector 22">
            <a:extLst>
              <a:ext uri="{FF2B5EF4-FFF2-40B4-BE49-F238E27FC236}">
                <a16:creationId xmlns:a16="http://schemas.microsoft.com/office/drawing/2014/main" id="{F8A4767B-3728-FFB5-DA49-70F44D105E09}"/>
              </a:ext>
            </a:extLst>
          </p:cNvPr>
          <p:cNvCxnSpPr>
            <a:cxnSpLocks/>
          </p:cNvCxnSpPr>
          <p:nvPr/>
        </p:nvCxnSpPr>
        <p:spPr>
          <a:xfrm>
            <a:off x="2361629" y="4313472"/>
            <a:ext cx="5333427" cy="12578"/>
          </a:xfrm>
          <a:prstGeom prst="line">
            <a:avLst/>
          </a:prstGeom>
          <a:noFill/>
          <a:ln w="6350" cap="flat" cmpd="sng" algn="ctr">
            <a:solidFill>
              <a:srgbClr val="5B9BD5"/>
            </a:solidFill>
            <a:prstDash val="solid"/>
            <a:miter lim="800000"/>
          </a:ln>
          <a:effectLst/>
        </p:spPr>
      </p:cxnSp>
      <p:sp>
        <p:nvSpPr>
          <p:cNvPr id="75" name="Flowchart: Alternate Process 24">
            <a:extLst>
              <a:ext uri="{FF2B5EF4-FFF2-40B4-BE49-F238E27FC236}">
                <a16:creationId xmlns:a16="http://schemas.microsoft.com/office/drawing/2014/main" id="{67CD0A3D-D34F-FF50-CF70-572D766C6F18}"/>
              </a:ext>
            </a:extLst>
          </p:cNvPr>
          <p:cNvSpPr/>
          <p:nvPr/>
        </p:nvSpPr>
        <p:spPr>
          <a:xfrm>
            <a:off x="7123413" y="5746624"/>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nb-NO" sz="900" kern="0">
                <a:ln w="0"/>
                <a:effectLst>
                  <a:outerShdw blurRad="38100" dist="19050" dir="2700000" algn="tl" rotWithShape="0">
                    <a:prstClr val="black">
                      <a:alpha val="40000"/>
                    </a:prstClr>
                  </a:outerShdw>
                </a:effectLst>
              </a:rPr>
              <a:t>Produksjonsleder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Utomhus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Ance Redman</a:t>
            </a:r>
          </a:p>
        </p:txBody>
      </p:sp>
      <p:cxnSp>
        <p:nvCxnSpPr>
          <p:cNvPr id="76" name="Straight Connector 52">
            <a:extLst>
              <a:ext uri="{FF2B5EF4-FFF2-40B4-BE49-F238E27FC236}">
                <a16:creationId xmlns:a16="http://schemas.microsoft.com/office/drawing/2014/main" id="{E434D36A-A029-61F3-980A-C6B85661A3FF}"/>
              </a:ext>
            </a:extLst>
          </p:cNvPr>
          <p:cNvCxnSpPr>
            <a:cxnSpLocks/>
            <a:endCxn id="75" idx="0"/>
          </p:cNvCxnSpPr>
          <p:nvPr/>
        </p:nvCxnSpPr>
        <p:spPr>
          <a:xfrm>
            <a:off x="7709953" y="5590296"/>
            <a:ext cx="0" cy="156328"/>
          </a:xfrm>
          <a:prstGeom prst="line">
            <a:avLst/>
          </a:prstGeom>
          <a:noFill/>
          <a:ln w="6350" cap="flat" cmpd="sng" algn="ctr">
            <a:solidFill>
              <a:srgbClr val="5B9BD5"/>
            </a:solidFill>
            <a:prstDash val="solid"/>
            <a:miter lim="800000"/>
          </a:ln>
          <a:effectLst/>
        </p:spPr>
      </p:cxnSp>
      <p:sp>
        <p:nvSpPr>
          <p:cNvPr id="77" name="Flowchart: Alternate Process 150">
            <a:extLst>
              <a:ext uri="{FF2B5EF4-FFF2-40B4-BE49-F238E27FC236}">
                <a16:creationId xmlns:a16="http://schemas.microsoft.com/office/drawing/2014/main" id="{29907AA9-5725-C2C0-55EA-599DEADC921B}"/>
              </a:ext>
            </a:extLst>
          </p:cNvPr>
          <p:cNvSpPr/>
          <p:nvPr/>
        </p:nvSpPr>
        <p:spPr>
          <a:xfrm>
            <a:off x="3854878" y="2548116"/>
            <a:ext cx="1072675" cy="545130"/>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dirty="0">
                <a:ln w="0"/>
                <a:effectLst>
                  <a:outerShdw blurRad="38100" dist="19050" dir="2700000" algn="tl" rotWithShape="0">
                    <a:prstClr val="black">
                      <a:alpha val="40000"/>
                    </a:prstClr>
                  </a:outerShdw>
                </a:effectLst>
                <a:latin typeface="Calibri" panose="020F0502020204030204"/>
              </a:rPr>
              <a:t>HMS / KS</a:t>
            </a:r>
            <a:br>
              <a:rPr lang="nb-NO" sz="900" kern="0" dirty="0">
                <a:ln w="0"/>
                <a:effectLst>
                  <a:outerShdw blurRad="38100" dist="19050" dir="2700000" algn="tl" rotWithShape="0">
                    <a:prstClr val="black">
                      <a:alpha val="40000"/>
                    </a:prstClr>
                  </a:outerShdw>
                </a:effectLst>
                <a:latin typeface="Calibri" panose="020F0502020204030204"/>
              </a:rPr>
            </a:br>
            <a:r>
              <a:rPr lang="nb-NO" sz="900" kern="0" dirty="0">
                <a:ln w="0"/>
                <a:solidFill>
                  <a:srgbClr val="FF0000"/>
                </a:solidFill>
                <a:effectLst>
                  <a:outerShdw blurRad="38100" dist="19050" dir="2700000" algn="tl" rotWithShape="0">
                    <a:prstClr val="black">
                      <a:alpha val="40000"/>
                    </a:prstClr>
                  </a:outerShdw>
                </a:effectLst>
                <a:latin typeface="Calibri" panose="020F0502020204030204"/>
              </a:rPr>
              <a:t>uavklart</a:t>
            </a:r>
            <a:endParaRPr kumimoji="0" lang="nb-NO" sz="9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ndParaRPr>
          </a:p>
        </p:txBody>
      </p:sp>
      <p:sp>
        <p:nvSpPr>
          <p:cNvPr id="78" name="Flowchart: Alternate Process 27">
            <a:extLst>
              <a:ext uri="{FF2B5EF4-FFF2-40B4-BE49-F238E27FC236}">
                <a16:creationId xmlns:a16="http://schemas.microsoft.com/office/drawing/2014/main" id="{7140E718-ED5F-CDEF-F729-C757F3248235}"/>
              </a:ext>
            </a:extLst>
          </p:cNvPr>
          <p:cNvSpPr/>
          <p:nvPr/>
        </p:nvSpPr>
        <p:spPr>
          <a:xfrm>
            <a:off x="5764697" y="5755250"/>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nb-NO" sz="900" kern="0">
                <a:ln w="0"/>
                <a:effectLst>
                  <a:outerShdw blurRad="38100" dist="19050" dir="2700000" algn="tl" rotWithShape="0">
                    <a:prstClr val="black">
                      <a:alpha val="40000"/>
                    </a:prstClr>
                  </a:outerShdw>
                </a:effectLst>
              </a:rPr>
              <a:t>Produksjonsleder</a:t>
            </a:r>
          </a:p>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a:ln w="0"/>
                <a:effectLst>
                  <a:outerShdw blurRad="38100" dist="19050" dir="2700000" algn="tl" rotWithShape="0">
                    <a:prstClr val="black">
                      <a:alpha val="40000"/>
                    </a:prstClr>
                  </a:outerShdw>
                </a:effectLst>
                <a:latin typeface="Calibri" panose="020F0502020204030204"/>
              </a:rPr>
              <a:t>Betong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rPr>
              <a:t>Andre Wrangell</a:t>
            </a:r>
          </a:p>
        </p:txBody>
      </p:sp>
      <p:cxnSp>
        <p:nvCxnSpPr>
          <p:cNvPr id="80" name="Straight Connector 29">
            <a:extLst>
              <a:ext uri="{FF2B5EF4-FFF2-40B4-BE49-F238E27FC236}">
                <a16:creationId xmlns:a16="http://schemas.microsoft.com/office/drawing/2014/main" id="{679220F1-3BEB-B6E1-DBD1-393017F383EB}"/>
              </a:ext>
            </a:extLst>
          </p:cNvPr>
          <p:cNvCxnSpPr>
            <a:cxnSpLocks/>
          </p:cNvCxnSpPr>
          <p:nvPr/>
        </p:nvCxnSpPr>
        <p:spPr>
          <a:xfrm>
            <a:off x="6346162" y="5593063"/>
            <a:ext cx="4263476" cy="0"/>
          </a:xfrm>
          <a:prstGeom prst="line">
            <a:avLst/>
          </a:prstGeom>
          <a:noFill/>
          <a:ln w="6350" cap="flat" cmpd="sng" algn="ctr">
            <a:solidFill>
              <a:srgbClr val="5B9BD5"/>
            </a:solidFill>
            <a:prstDash val="solid"/>
            <a:miter lim="800000"/>
          </a:ln>
          <a:effectLst/>
        </p:spPr>
      </p:cxnSp>
      <p:sp>
        <p:nvSpPr>
          <p:cNvPr id="82" name="Flowchart: Alternate Process 31">
            <a:extLst>
              <a:ext uri="{FF2B5EF4-FFF2-40B4-BE49-F238E27FC236}">
                <a16:creationId xmlns:a16="http://schemas.microsoft.com/office/drawing/2014/main" id="{62A63916-84F9-2B5B-9682-35A92D86A4B2}"/>
              </a:ext>
            </a:extLst>
          </p:cNvPr>
          <p:cNvSpPr/>
          <p:nvPr/>
        </p:nvSpPr>
        <p:spPr>
          <a:xfrm>
            <a:off x="8554828" y="5755250"/>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dirty="0">
                <a:ln w="0"/>
                <a:effectLst>
                  <a:outerShdw blurRad="38100" dist="19050" dir="2700000" algn="tl" rotWithShape="0">
                    <a:prstClr val="black">
                      <a:alpha val="40000"/>
                    </a:prstClr>
                  </a:outerShdw>
                </a:effectLst>
                <a:latin typeface="Calibri" panose="020F0502020204030204"/>
              </a:rPr>
              <a:t>Produksjonsleder</a:t>
            </a:r>
            <a:br>
              <a:rPr lang="nb-NO" sz="900" kern="0" dirty="0">
                <a:ln w="0"/>
                <a:effectLst>
                  <a:outerShdw blurRad="38100" dist="19050" dir="2700000" algn="tl" rotWithShape="0">
                    <a:prstClr val="black">
                      <a:alpha val="40000"/>
                    </a:prstClr>
                  </a:outerShdw>
                </a:effectLst>
                <a:latin typeface="Calibri" panose="020F0502020204030204"/>
              </a:rPr>
            </a:br>
            <a:r>
              <a:rPr lang="nb-NO" sz="900" kern="0" dirty="0" err="1">
                <a:ln w="0"/>
                <a:effectLst>
                  <a:outerShdw blurRad="38100" dist="19050" dir="2700000" algn="tl" rotWithShape="0">
                    <a:prstClr val="black">
                      <a:alpha val="40000"/>
                    </a:prstClr>
                  </a:outerShdw>
                </a:effectLst>
                <a:latin typeface="Calibri" panose="020F0502020204030204"/>
              </a:rPr>
              <a:t>Innvendiige</a:t>
            </a:r>
            <a:r>
              <a:rPr lang="nb-NO" sz="900" kern="0" dirty="0">
                <a:ln w="0"/>
                <a:effectLst>
                  <a:outerShdw blurRad="38100" dist="19050" dir="2700000" algn="tl" rotWithShape="0">
                    <a:prstClr val="black">
                      <a:alpha val="40000"/>
                    </a:prstClr>
                  </a:outerShdw>
                </a:effectLst>
                <a:latin typeface="Calibri" panose="020F0502020204030204"/>
              </a:rPr>
              <a:t> arbeider</a:t>
            </a:r>
            <a:endParaRPr kumimoji="0" lang="nb-NO" sz="900" b="0" i="0" u="none" strike="noStrike" kern="0" cap="none" spc="0" normalizeH="0" baseline="0" noProof="0" dirty="0">
              <a:ln w="0"/>
              <a:effectLst>
                <a:outerShdw blurRad="38100" dist="19050" dir="2700000" algn="tl" rotWithShape="0">
                  <a:prstClr val="black">
                    <a:alpha val="40000"/>
                  </a:prstClr>
                </a:outerShdw>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dirty="0">
                <a:ln w="0"/>
                <a:solidFill>
                  <a:srgbClr val="FF0000"/>
                </a:solidFill>
                <a:effectLst>
                  <a:outerShdw blurRad="38100" dist="19050" dir="2700000" algn="tl" rotWithShape="0">
                    <a:prstClr val="black">
                      <a:alpha val="40000"/>
                    </a:prstClr>
                  </a:outerShdw>
                </a:effectLst>
                <a:latin typeface="Calibri" panose="020F0502020204030204"/>
              </a:rPr>
              <a:t>Uavklart</a:t>
            </a:r>
            <a:endParaRPr kumimoji="0" lang="nb-NO" sz="900" b="0" i="0" u="none" strike="noStrike" kern="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ndParaRPr>
          </a:p>
        </p:txBody>
      </p:sp>
      <p:cxnSp>
        <p:nvCxnSpPr>
          <p:cNvPr id="93" name="Straight Connector 52">
            <a:extLst>
              <a:ext uri="{FF2B5EF4-FFF2-40B4-BE49-F238E27FC236}">
                <a16:creationId xmlns:a16="http://schemas.microsoft.com/office/drawing/2014/main" id="{E4FFF262-7546-A141-9569-B02154CB6FAB}"/>
              </a:ext>
            </a:extLst>
          </p:cNvPr>
          <p:cNvCxnSpPr>
            <a:cxnSpLocks/>
            <a:endCxn id="78" idx="0"/>
          </p:cNvCxnSpPr>
          <p:nvPr/>
        </p:nvCxnSpPr>
        <p:spPr>
          <a:xfrm>
            <a:off x="6346162" y="5595736"/>
            <a:ext cx="5075" cy="159514"/>
          </a:xfrm>
          <a:prstGeom prst="line">
            <a:avLst/>
          </a:prstGeom>
          <a:noFill/>
          <a:ln w="6350" cap="flat" cmpd="sng" algn="ctr">
            <a:solidFill>
              <a:srgbClr val="5B9BD5"/>
            </a:solidFill>
            <a:prstDash val="solid"/>
            <a:miter lim="800000"/>
          </a:ln>
          <a:effectLst/>
        </p:spPr>
      </p:cxnSp>
      <p:cxnSp>
        <p:nvCxnSpPr>
          <p:cNvPr id="94" name="Straight Connector 52">
            <a:extLst>
              <a:ext uri="{FF2B5EF4-FFF2-40B4-BE49-F238E27FC236}">
                <a16:creationId xmlns:a16="http://schemas.microsoft.com/office/drawing/2014/main" id="{DD8E5C6F-17FE-9834-400C-D1A455FF70AE}"/>
              </a:ext>
            </a:extLst>
          </p:cNvPr>
          <p:cNvCxnSpPr>
            <a:cxnSpLocks/>
            <a:endCxn id="82" idx="0"/>
          </p:cNvCxnSpPr>
          <p:nvPr/>
        </p:nvCxnSpPr>
        <p:spPr>
          <a:xfrm>
            <a:off x="9137130" y="5572447"/>
            <a:ext cx="4238" cy="182803"/>
          </a:xfrm>
          <a:prstGeom prst="line">
            <a:avLst/>
          </a:prstGeom>
          <a:noFill/>
          <a:ln w="6350" cap="flat" cmpd="sng" algn="ctr">
            <a:solidFill>
              <a:srgbClr val="5B9BD5"/>
            </a:solidFill>
            <a:prstDash val="solid"/>
            <a:miter lim="800000"/>
          </a:ln>
          <a:effectLst/>
        </p:spPr>
      </p:cxnSp>
      <p:sp>
        <p:nvSpPr>
          <p:cNvPr id="112" name="Flowchart: Alternate Process 18">
            <a:extLst>
              <a:ext uri="{FF2B5EF4-FFF2-40B4-BE49-F238E27FC236}">
                <a16:creationId xmlns:a16="http://schemas.microsoft.com/office/drawing/2014/main" id="{AE30DDEB-0ED4-35E0-C731-7020E8648DF3}"/>
              </a:ext>
            </a:extLst>
          </p:cNvPr>
          <p:cNvSpPr/>
          <p:nvPr/>
        </p:nvSpPr>
        <p:spPr>
          <a:xfrm>
            <a:off x="4095484" y="5177733"/>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PGL-ass’</a:t>
            </a:r>
          </a:p>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a:ln w="0"/>
                <a:effectLst>
                  <a:outerShdw blurRad="38100" dist="19050" dir="2700000" algn="tl" rotWithShape="0">
                    <a:prstClr val="black">
                      <a:alpha val="40000"/>
                    </a:prstClr>
                  </a:outerShdw>
                </a:effectLst>
                <a:latin typeface="Calibri" panose="020F0502020204030204"/>
              </a:rPr>
              <a:t>Thea Økland</a:t>
            </a:r>
            <a:endPar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ndParaRPr>
          </a:p>
        </p:txBody>
      </p:sp>
      <p:cxnSp>
        <p:nvCxnSpPr>
          <p:cNvPr id="113" name="Straight Connector 8">
            <a:extLst>
              <a:ext uri="{FF2B5EF4-FFF2-40B4-BE49-F238E27FC236}">
                <a16:creationId xmlns:a16="http://schemas.microsoft.com/office/drawing/2014/main" id="{21FD65D8-424B-F4EF-A7CE-CA49E4573C30}"/>
              </a:ext>
            </a:extLst>
          </p:cNvPr>
          <p:cNvCxnSpPr>
            <a:cxnSpLocks/>
          </p:cNvCxnSpPr>
          <p:nvPr/>
        </p:nvCxnSpPr>
        <p:spPr>
          <a:xfrm flipH="1">
            <a:off x="2361629" y="2138818"/>
            <a:ext cx="2472222" cy="0"/>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15" name="Flowchart: Alternate Process 2">
            <a:extLst>
              <a:ext uri="{FF2B5EF4-FFF2-40B4-BE49-F238E27FC236}">
                <a16:creationId xmlns:a16="http://schemas.microsoft.com/office/drawing/2014/main" id="{DAC0ED23-0644-C9AC-2839-02765E54D9A8}"/>
              </a:ext>
            </a:extLst>
          </p:cNvPr>
          <p:cNvSpPr/>
          <p:nvPr/>
        </p:nvSpPr>
        <p:spPr>
          <a:xfrm>
            <a:off x="1818445" y="1897163"/>
            <a:ext cx="1173079" cy="577517"/>
          </a:xfrm>
          <a:prstGeom prst="flowChartAlternateProcess">
            <a:avLst/>
          </a:prstGeom>
          <a:solidFill>
            <a:schemeClr val="tx2">
              <a:lumMod val="20000"/>
              <a:lumOff val="80000"/>
            </a:schemeClr>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err="1">
                <a:ln w="0"/>
                <a:effectLst>
                  <a:outerShdw blurRad="38100" dist="19050" dir="2700000" algn="tl" rotWithShape="0">
                    <a:prstClr val="black">
                      <a:alpha val="40000"/>
                    </a:prstClr>
                  </a:outerShdw>
                </a:effectLst>
                <a:uLnTx/>
                <a:uFillTx/>
                <a:latin typeface="Calibri" panose="020F0502020204030204"/>
                <a:ea typeface="+mn-ea"/>
                <a:cs typeface="+mn-cs"/>
              </a:rPr>
              <a:t>Prosjektleier</a:t>
            </a:r>
            <a:endPar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Peter Blume</a:t>
            </a:r>
          </a:p>
        </p:txBody>
      </p:sp>
      <p:sp>
        <p:nvSpPr>
          <p:cNvPr id="125" name="Flowchart: Alternate Process 2">
            <a:extLst>
              <a:ext uri="{FF2B5EF4-FFF2-40B4-BE49-F238E27FC236}">
                <a16:creationId xmlns:a16="http://schemas.microsoft.com/office/drawing/2014/main" id="{1A1B99DD-99BB-4ED9-D2F1-B1CFB9300F03}"/>
              </a:ext>
            </a:extLst>
          </p:cNvPr>
          <p:cNvSpPr/>
          <p:nvPr/>
        </p:nvSpPr>
        <p:spPr>
          <a:xfrm>
            <a:off x="4948848" y="930619"/>
            <a:ext cx="1173079" cy="577517"/>
          </a:xfrm>
          <a:prstGeom prst="flowChartAlternateProcess">
            <a:avLst/>
          </a:prstGeom>
          <a:solidFill>
            <a:srgbClr val="F4DD7D"/>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dirty="0">
                <a:ln w="0"/>
                <a:effectLst>
                  <a:outerShdw blurRad="38100" dist="19050" dir="2700000" algn="tl" rotWithShape="0">
                    <a:prstClr val="black">
                      <a:alpha val="40000"/>
                    </a:prstClr>
                  </a:outerShdw>
                </a:effectLst>
                <a:uLnTx/>
                <a:uFillTx/>
                <a:latin typeface="Calibri" panose="020F0502020204030204"/>
                <a:ea typeface="+mn-ea"/>
                <a:cs typeface="+mn-cs"/>
              </a:rPr>
              <a:t>Sykehusbygg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dirty="0">
                <a:ln w="0"/>
                <a:effectLst>
                  <a:outerShdw blurRad="38100" dist="19050" dir="2700000" algn="tl" rotWithShape="0">
                    <a:prstClr val="black">
                      <a:alpha val="40000"/>
                    </a:prstClr>
                  </a:outerShdw>
                </a:effectLst>
                <a:uLnTx/>
                <a:uFillTx/>
                <a:latin typeface="Calibri" panose="020F0502020204030204"/>
                <a:ea typeface="+mn-ea"/>
                <a:cs typeface="+mn-cs"/>
              </a:rPr>
              <a:t>Per Hellevik Carlsson</a:t>
            </a:r>
          </a:p>
        </p:txBody>
      </p:sp>
      <p:sp>
        <p:nvSpPr>
          <p:cNvPr id="133" name="Flowchart: Alternate Process 31">
            <a:extLst>
              <a:ext uri="{FF2B5EF4-FFF2-40B4-BE49-F238E27FC236}">
                <a16:creationId xmlns:a16="http://schemas.microsoft.com/office/drawing/2014/main" id="{9D8CFC33-FB88-1038-69F1-DD2EE39F2473}"/>
              </a:ext>
            </a:extLst>
          </p:cNvPr>
          <p:cNvSpPr/>
          <p:nvPr/>
        </p:nvSpPr>
        <p:spPr>
          <a:xfrm>
            <a:off x="9950573" y="5746623"/>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dirty="0">
                <a:ln w="0"/>
                <a:effectLst>
                  <a:outerShdw blurRad="38100" dist="19050" dir="2700000" algn="tl" rotWithShape="0">
                    <a:prstClr val="black">
                      <a:alpha val="40000"/>
                    </a:prstClr>
                  </a:outerShdw>
                </a:effectLst>
                <a:latin typeface="Calibri" panose="020F0502020204030204"/>
              </a:rPr>
              <a:t>Produksjonsleder</a:t>
            </a:r>
            <a:br>
              <a:rPr lang="nb-NO" sz="900" kern="0" dirty="0">
                <a:ln w="0"/>
                <a:effectLst>
                  <a:outerShdw blurRad="38100" dist="19050" dir="2700000" algn="tl" rotWithShape="0">
                    <a:prstClr val="black">
                      <a:alpha val="40000"/>
                    </a:prstClr>
                  </a:outerShdw>
                </a:effectLst>
                <a:latin typeface="Calibri" panose="020F0502020204030204"/>
              </a:rPr>
            </a:br>
            <a:r>
              <a:rPr lang="nb-NO" sz="900" kern="0" dirty="0">
                <a:ln w="0"/>
                <a:effectLst>
                  <a:outerShdw blurRad="38100" dist="19050" dir="2700000" algn="tl" rotWithShape="0">
                    <a:prstClr val="black">
                      <a:alpha val="40000"/>
                    </a:prstClr>
                  </a:outerShdw>
                </a:effectLst>
                <a:latin typeface="Calibri" panose="020F0502020204030204"/>
              </a:rPr>
              <a:t>Rigg HMS/KS</a:t>
            </a:r>
            <a:endParaRPr kumimoji="0" lang="nb-NO" sz="900" b="0" i="0" u="none" strike="noStrike" kern="0" cap="none" spc="0" normalizeH="0" baseline="0" noProof="0" dirty="0">
              <a:ln w="0"/>
              <a:effectLst>
                <a:outerShdw blurRad="38100" dist="19050" dir="2700000" algn="tl" rotWithShape="0">
                  <a:prstClr val="black">
                    <a:alpha val="40000"/>
                  </a:prstClr>
                </a:outerShdw>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dirty="0">
                <a:ln w="0"/>
                <a:effectLst>
                  <a:outerShdw blurRad="38100" dist="19050" dir="2700000" algn="tl" rotWithShape="0">
                    <a:prstClr val="black">
                      <a:alpha val="40000"/>
                    </a:prstClr>
                  </a:outerShdw>
                </a:effectLst>
                <a:latin typeface="Calibri" panose="020F0502020204030204"/>
              </a:rPr>
              <a:t>Nils Petter Valla</a:t>
            </a:r>
            <a:endParaRPr kumimoji="0" lang="nb-NO" sz="900" b="0" i="0" u="none" strike="noStrike" kern="0" cap="none" spc="0" normalizeH="0" baseline="0" noProof="0" dirty="0">
              <a:ln w="0"/>
              <a:effectLst>
                <a:outerShdw blurRad="38100" dist="19050" dir="2700000" algn="tl" rotWithShape="0">
                  <a:prstClr val="black">
                    <a:alpha val="40000"/>
                  </a:prstClr>
                </a:outerShdw>
              </a:effectLst>
              <a:uLnTx/>
              <a:uFillTx/>
              <a:latin typeface="Calibri" panose="020F0502020204030204"/>
            </a:endParaRPr>
          </a:p>
        </p:txBody>
      </p:sp>
      <p:cxnSp>
        <p:nvCxnSpPr>
          <p:cNvPr id="134" name="Straight Connector 52">
            <a:extLst>
              <a:ext uri="{FF2B5EF4-FFF2-40B4-BE49-F238E27FC236}">
                <a16:creationId xmlns:a16="http://schemas.microsoft.com/office/drawing/2014/main" id="{28D458D5-6574-0ED0-F593-DAB2926795AB}"/>
              </a:ext>
            </a:extLst>
          </p:cNvPr>
          <p:cNvCxnSpPr>
            <a:cxnSpLocks/>
          </p:cNvCxnSpPr>
          <p:nvPr/>
        </p:nvCxnSpPr>
        <p:spPr>
          <a:xfrm>
            <a:off x="10609638" y="5590296"/>
            <a:ext cx="0" cy="524175"/>
          </a:xfrm>
          <a:prstGeom prst="line">
            <a:avLst/>
          </a:prstGeom>
          <a:noFill/>
          <a:ln w="6350" cap="flat" cmpd="sng" algn="ctr">
            <a:solidFill>
              <a:srgbClr val="5B9BD5"/>
            </a:solidFill>
            <a:prstDash val="solid"/>
            <a:miter lim="800000"/>
          </a:ln>
          <a:effectLst/>
        </p:spPr>
      </p:cxnSp>
      <p:sp>
        <p:nvSpPr>
          <p:cNvPr id="142" name="Flowchart: Alternate Process 14">
            <a:extLst>
              <a:ext uri="{FF2B5EF4-FFF2-40B4-BE49-F238E27FC236}">
                <a16:creationId xmlns:a16="http://schemas.microsoft.com/office/drawing/2014/main" id="{65549B31-35B0-2552-AF43-BDD27ECC9037}"/>
              </a:ext>
            </a:extLst>
          </p:cNvPr>
          <p:cNvSpPr/>
          <p:nvPr/>
        </p:nvSpPr>
        <p:spPr>
          <a:xfrm>
            <a:off x="8554828" y="4832744"/>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a:ln w="0"/>
                <a:effectLst>
                  <a:outerShdw blurRad="38100" dist="19050" dir="2700000" algn="tl" rotWithShape="0">
                    <a:prstClr val="black">
                      <a:alpha val="40000"/>
                    </a:prstClr>
                  </a:outerShdw>
                </a:effectLst>
                <a:latin typeface="Calibri" panose="020F0502020204030204"/>
              </a:rPr>
              <a:t>Stikker</a:t>
            </a:r>
            <a:endPar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nb-NO" sz="900" kern="0">
                <a:ln w="0"/>
                <a:solidFill>
                  <a:srgbClr val="FF0000"/>
                </a:solidFill>
                <a:effectLst>
                  <a:outerShdw blurRad="38100" dist="19050" dir="2700000" algn="tl" rotWithShape="0">
                    <a:prstClr val="black">
                      <a:alpha val="40000"/>
                    </a:prstClr>
                  </a:outerShdw>
                </a:effectLst>
                <a:latin typeface="Calibri" panose="020F0502020204030204"/>
              </a:rPr>
              <a:t>uavklart</a:t>
            </a:r>
          </a:p>
        </p:txBody>
      </p:sp>
      <p:sp>
        <p:nvSpPr>
          <p:cNvPr id="3" name="Flowchart: Alternate Process 24">
            <a:extLst>
              <a:ext uri="{FF2B5EF4-FFF2-40B4-BE49-F238E27FC236}">
                <a16:creationId xmlns:a16="http://schemas.microsoft.com/office/drawing/2014/main" id="{B3D6AD1A-A15B-7073-59EF-2395867D77F6}"/>
              </a:ext>
            </a:extLst>
          </p:cNvPr>
          <p:cNvSpPr/>
          <p:nvPr/>
        </p:nvSpPr>
        <p:spPr>
          <a:xfrm>
            <a:off x="5769400" y="4838137"/>
            <a:ext cx="1168004"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nb-NO" sz="900" kern="0">
                <a:ln w="0"/>
                <a:effectLst>
                  <a:outerShdw blurRad="38100" dist="19050" dir="2700000" algn="tl" rotWithShape="0">
                    <a:prstClr val="black">
                      <a:alpha val="40000"/>
                    </a:prstClr>
                  </a:outerShdw>
                </a:effectLst>
              </a:rPr>
              <a:t>Planlegger</a:t>
            </a:r>
            <a:endPar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Ance Redman</a:t>
            </a:r>
          </a:p>
        </p:txBody>
      </p:sp>
      <p:cxnSp>
        <p:nvCxnSpPr>
          <p:cNvPr id="9" name="Straight Connector 1">
            <a:extLst>
              <a:ext uri="{FF2B5EF4-FFF2-40B4-BE49-F238E27FC236}">
                <a16:creationId xmlns:a16="http://schemas.microsoft.com/office/drawing/2014/main" id="{BE0D7945-16F2-8243-63B4-26B9F523D483}"/>
              </a:ext>
            </a:extLst>
          </p:cNvPr>
          <p:cNvCxnSpPr>
            <a:cxnSpLocks/>
          </p:cNvCxnSpPr>
          <p:nvPr/>
        </p:nvCxnSpPr>
        <p:spPr>
          <a:xfrm>
            <a:off x="6956304" y="5245998"/>
            <a:ext cx="1598524" cy="0"/>
          </a:xfrm>
          <a:prstGeom prst="line">
            <a:avLst/>
          </a:prstGeom>
          <a:noFill/>
          <a:ln w="6350" cap="flat" cmpd="sng" algn="ctr">
            <a:solidFill>
              <a:srgbClr val="5B9BD5"/>
            </a:solidFill>
            <a:prstDash val="solid"/>
            <a:miter lim="800000"/>
          </a:ln>
          <a:effectLst/>
        </p:spPr>
      </p:cxnSp>
      <p:cxnSp>
        <p:nvCxnSpPr>
          <p:cNvPr id="8" name="Straight Connector 15">
            <a:extLst>
              <a:ext uri="{FF2B5EF4-FFF2-40B4-BE49-F238E27FC236}">
                <a16:creationId xmlns:a16="http://schemas.microsoft.com/office/drawing/2014/main" id="{0F53258B-0255-6E71-A563-1C0CDEE7C7D9}"/>
              </a:ext>
            </a:extLst>
          </p:cNvPr>
          <p:cNvCxnSpPr>
            <a:cxnSpLocks/>
          </p:cNvCxnSpPr>
          <p:nvPr/>
        </p:nvCxnSpPr>
        <p:spPr>
          <a:xfrm>
            <a:off x="2361629" y="5571330"/>
            <a:ext cx="890083" cy="0"/>
          </a:xfrm>
          <a:prstGeom prst="line">
            <a:avLst/>
          </a:prstGeom>
          <a:noFill/>
          <a:ln w="6350" cap="flat" cmpd="sng" algn="ctr">
            <a:solidFill>
              <a:srgbClr val="5B9BD5"/>
            </a:solidFill>
            <a:prstDash val="solid"/>
            <a:miter lim="800000"/>
          </a:ln>
          <a:effectLst/>
        </p:spPr>
      </p:cxnSp>
      <p:sp>
        <p:nvSpPr>
          <p:cNvPr id="12" name="Flowchart: Alternate Process 2">
            <a:extLst>
              <a:ext uri="{FF2B5EF4-FFF2-40B4-BE49-F238E27FC236}">
                <a16:creationId xmlns:a16="http://schemas.microsoft.com/office/drawing/2014/main" id="{A831B8B9-696D-ED79-34BA-DDF990B1AED7}"/>
              </a:ext>
            </a:extLst>
          </p:cNvPr>
          <p:cNvSpPr/>
          <p:nvPr/>
        </p:nvSpPr>
        <p:spPr>
          <a:xfrm>
            <a:off x="1802592" y="5980919"/>
            <a:ext cx="1173079" cy="577517"/>
          </a:xfrm>
          <a:prstGeom prst="flowChartAlternateProcess">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TUE</a:t>
            </a:r>
          </a:p>
        </p:txBody>
      </p:sp>
      <p:sp>
        <p:nvSpPr>
          <p:cNvPr id="13" name="Flowchart: Alternate Process 2">
            <a:extLst>
              <a:ext uri="{FF2B5EF4-FFF2-40B4-BE49-F238E27FC236}">
                <a16:creationId xmlns:a16="http://schemas.microsoft.com/office/drawing/2014/main" id="{6436E20E-41C7-DEF5-E631-D983A623A7EC}"/>
              </a:ext>
            </a:extLst>
          </p:cNvPr>
          <p:cNvSpPr/>
          <p:nvPr/>
        </p:nvSpPr>
        <p:spPr>
          <a:xfrm>
            <a:off x="3311502" y="5980919"/>
            <a:ext cx="1173079" cy="577517"/>
          </a:xfrm>
          <a:prstGeom prst="flowChartAlternateProcess">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a:ln w="0"/>
                <a:effectLst>
                  <a:outerShdw blurRad="38100" dist="19050" dir="2700000" algn="tl" rotWithShape="0">
                    <a:prstClr val="black">
                      <a:alpha val="40000"/>
                    </a:prstClr>
                  </a:outerShdw>
                </a:effectLst>
                <a:uLnTx/>
                <a:uFillTx/>
                <a:latin typeface="Calibri" panose="020F0502020204030204"/>
                <a:ea typeface="+mn-ea"/>
                <a:cs typeface="+mn-cs"/>
              </a:rPr>
              <a:t>Ark, rådgivere</a:t>
            </a:r>
          </a:p>
        </p:txBody>
      </p:sp>
      <p:pic>
        <p:nvPicPr>
          <p:cNvPr id="4" name="Bilde 3">
            <a:extLst>
              <a:ext uri="{FF2B5EF4-FFF2-40B4-BE49-F238E27FC236}">
                <a16:creationId xmlns:a16="http://schemas.microsoft.com/office/drawing/2014/main" id="{7A69C668-DDFF-763D-DE8B-0197E8EDD571}"/>
              </a:ext>
            </a:extLst>
          </p:cNvPr>
          <p:cNvPicPr>
            <a:picLocks noChangeAspect="1"/>
          </p:cNvPicPr>
          <p:nvPr/>
        </p:nvPicPr>
        <p:blipFill>
          <a:blip r:embed="rId3"/>
          <a:stretch>
            <a:fillRect/>
          </a:stretch>
        </p:blipFill>
        <p:spPr>
          <a:xfrm>
            <a:off x="7497716" y="544641"/>
            <a:ext cx="1026984" cy="1330671"/>
          </a:xfrm>
          <a:prstGeom prst="rect">
            <a:avLst/>
          </a:prstGeom>
        </p:spPr>
      </p:pic>
      <p:pic>
        <p:nvPicPr>
          <p:cNvPr id="5" name="Bilde 4">
            <a:extLst>
              <a:ext uri="{FF2B5EF4-FFF2-40B4-BE49-F238E27FC236}">
                <a16:creationId xmlns:a16="http://schemas.microsoft.com/office/drawing/2014/main" id="{11CE32D4-6264-08DF-453D-705407354C56}"/>
              </a:ext>
            </a:extLst>
          </p:cNvPr>
          <p:cNvPicPr>
            <a:picLocks noChangeAspect="1"/>
          </p:cNvPicPr>
          <p:nvPr/>
        </p:nvPicPr>
        <p:blipFill>
          <a:blip r:embed="rId4"/>
          <a:stretch>
            <a:fillRect/>
          </a:stretch>
        </p:blipFill>
        <p:spPr>
          <a:xfrm>
            <a:off x="8638276" y="538060"/>
            <a:ext cx="985417" cy="1340167"/>
          </a:xfrm>
          <a:prstGeom prst="rect">
            <a:avLst/>
          </a:prstGeom>
        </p:spPr>
      </p:pic>
      <p:pic>
        <p:nvPicPr>
          <p:cNvPr id="6" name="Bilde 5">
            <a:extLst>
              <a:ext uri="{FF2B5EF4-FFF2-40B4-BE49-F238E27FC236}">
                <a16:creationId xmlns:a16="http://schemas.microsoft.com/office/drawing/2014/main" id="{974430A0-A765-FCCC-B959-00366C9C93A0}"/>
              </a:ext>
            </a:extLst>
          </p:cNvPr>
          <p:cNvPicPr>
            <a:picLocks noChangeAspect="1"/>
          </p:cNvPicPr>
          <p:nvPr/>
        </p:nvPicPr>
        <p:blipFill>
          <a:blip r:embed="rId5"/>
          <a:stretch>
            <a:fillRect/>
          </a:stretch>
        </p:blipFill>
        <p:spPr>
          <a:xfrm>
            <a:off x="9737269" y="544641"/>
            <a:ext cx="1009612" cy="1330669"/>
          </a:xfrm>
          <a:prstGeom prst="rect">
            <a:avLst/>
          </a:prstGeom>
        </p:spPr>
      </p:pic>
      <p:pic>
        <p:nvPicPr>
          <p:cNvPr id="7" name="Bilde 6">
            <a:extLst>
              <a:ext uri="{FF2B5EF4-FFF2-40B4-BE49-F238E27FC236}">
                <a16:creationId xmlns:a16="http://schemas.microsoft.com/office/drawing/2014/main" id="{0AAD6E56-560F-FFC8-E656-DAC117CC9FAE}"/>
              </a:ext>
            </a:extLst>
          </p:cNvPr>
          <p:cNvPicPr>
            <a:picLocks noChangeAspect="1"/>
          </p:cNvPicPr>
          <p:nvPr/>
        </p:nvPicPr>
        <p:blipFill>
          <a:blip r:embed="rId6"/>
          <a:stretch>
            <a:fillRect/>
          </a:stretch>
        </p:blipFill>
        <p:spPr>
          <a:xfrm>
            <a:off x="9783132" y="1983970"/>
            <a:ext cx="978142" cy="1511164"/>
          </a:xfrm>
          <a:prstGeom prst="rect">
            <a:avLst/>
          </a:prstGeom>
        </p:spPr>
      </p:pic>
      <p:pic>
        <p:nvPicPr>
          <p:cNvPr id="10" name="Bilde 9">
            <a:extLst>
              <a:ext uri="{FF2B5EF4-FFF2-40B4-BE49-F238E27FC236}">
                <a16:creationId xmlns:a16="http://schemas.microsoft.com/office/drawing/2014/main" id="{C53D533B-8755-EC12-E5D5-002DF68A7FC1}"/>
              </a:ext>
            </a:extLst>
          </p:cNvPr>
          <p:cNvPicPr>
            <a:picLocks noChangeAspect="1"/>
          </p:cNvPicPr>
          <p:nvPr/>
        </p:nvPicPr>
        <p:blipFill>
          <a:blip r:embed="rId7"/>
          <a:stretch>
            <a:fillRect/>
          </a:stretch>
        </p:blipFill>
        <p:spPr>
          <a:xfrm>
            <a:off x="7399953" y="1984004"/>
            <a:ext cx="1154469" cy="1506712"/>
          </a:xfrm>
          <a:prstGeom prst="rect">
            <a:avLst/>
          </a:prstGeom>
        </p:spPr>
      </p:pic>
      <p:pic>
        <p:nvPicPr>
          <p:cNvPr id="11" name="Bilde 10">
            <a:extLst>
              <a:ext uri="{FF2B5EF4-FFF2-40B4-BE49-F238E27FC236}">
                <a16:creationId xmlns:a16="http://schemas.microsoft.com/office/drawing/2014/main" id="{54FD3835-E9F7-07A7-F242-AADAEA4ACC2C}"/>
              </a:ext>
            </a:extLst>
          </p:cNvPr>
          <p:cNvPicPr>
            <a:picLocks noChangeAspect="1"/>
          </p:cNvPicPr>
          <p:nvPr/>
        </p:nvPicPr>
        <p:blipFill>
          <a:blip r:embed="rId8"/>
          <a:stretch>
            <a:fillRect/>
          </a:stretch>
        </p:blipFill>
        <p:spPr>
          <a:xfrm>
            <a:off x="9767397" y="3557116"/>
            <a:ext cx="1062232" cy="1258824"/>
          </a:xfrm>
          <a:prstGeom prst="rect">
            <a:avLst/>
          </a:prstGeom>
        </p:spPr>
      </p:pic>
      <p:pic>
        <p:nvPicPr>
          <p:cNvPr id="14" name="Bilde 13">
            <a:extLst>
              <a:ext uri="{FF2B5EF4-FFF2-40B4-BE49-F238E27FC236}">
                <a16:creationId xmlns:a16="http://schemas.microsoft.com/office/drawing/2014/main" id="{86823A18-9589-E5B7-67C4-3D1F02C3613C}"/>
              </a:ext>
            </a:extLst>
          </p:cNvPr>
          <p:cNvPicPr>
            <a:picLocks noChangeAspect="1"/>
          </p:cNvPicPr>
          <p:nvPr/>
        </p:nvPicPr>
        <p:blipFill>
          <a:blip r:embed="rId9"/>
          <a:stretch>
            <a:fillRect/>
          </a:stretch>
        </p:blipFill>
        <p:spPr>
          <a:xfrm>
            <a:off x="8574394" y="1988421"/>
            <a:ext cx="1153513" cy="1506713"/>
          </a:xfrm>
          <a:prstGeom prst="rect">
            <a:avLst/>
          </a:prstGeom>
        </p:spPr>
      </p:pic>
      <p:pic>
        <p:nvPicPr>
          <p:cNvPr id="16" name="Bilde 15">
            <a:extLst>
              <a:ext uri="{FF2B5EF4-FFF2-40B4-BE49-F238E27FC236}">
                <a16:creationId xmlns:a16="http://schemas.microsoft.com/office/drawing/2014/main" id="{5D6EE509-DE11-7C93-593D-60A89E4295A0}"/>
              </a:ext>
            </a:extLst>
          </p:cNvPr>
          <p:cNvPicPr>
            <a:picLocks noChangeAspect="1"/>
          </p:cNvPicPr>
          <p:nvPr/>
        </p:nvPicPr>
        <p:blipFill>
          <a:blip r:embed="rId10"/>
          <a:stretch>
            <a:fillRect/>
          </a:stretch>
        </p:blipFill>
        <p:spPr>
          <a:xfrm>
            <a:off x="8659724" y="3559571"/>
            <a:ext cx="1026984" cy="1242229"/>
          </a:xfrm>
          <a:prstGeom prst="rect">
            <a:avLst/>
          </a:prstGeom>
        </p:spPr>
      </p:pic>
      <p:cxnSp>
        <p:nvCxnSpPr>
          <p:cNvPr id="15" name="Straight Connector 1">
            <a:extLst>
              <a:ext uri="{FF2B5EF4-FFF2-40B4-BE49-F238E27FC236}">
                <a16:creationId xmlns:a16="http://schemas.microsoft.com/office/drawing/2014/main" id="{9583765D-C4B4-BF7F-B117-D17C4C4B8730}"/>
              </a:ext>
            </a:extLst>
          </p:cNvPr>
          <p:cNvCxnSpPr>
            <a:cxnSpLocks/>
          </p:cNvCxnSpPr>
          <p:nvPr/>
        </p:nvCxnSpPr>
        <p:spPr>
          <a:xfrm>
            <a:off x="1511559" y="4032704"/>
            <a:ext cx="4006637" cy="0"/>
          </a:xfrm>
          <a:prstGeom prst="line">
            <a:avLst/>
          </a:prstGeom>
          <a:noFill/>
          <a:ln w="6350" cap="flat" cmpd="sng" algn="ctr">
            <a:solidFill>
              <a:srgbClr val="5B9BD5"/>
            </a:solidFill>
            <a:prstDash val="solid"/>
            <a:miter lim="800000"/>
          </a:ln>
          <a:effectLst/>
        </p:spPr>
      </p:cxnSp>
      <p:sp>
        <p:nvSpPr>
          <p:cNvPr id="18" name="Flowchart: Alternate Process 10">
            <a:extLst>
              <a:ext uri="{FF2B5EF4-FFF2-40B4-BE49-F238E27FC236}">
                <a16:creationId xmlns:a16="http://schemas.microsoft.com/office/drawing/2014/main" id="{FBB744B3-4500-BA4B-95FA-88E1965B030A}"/>
              </a:ext>
            </a:extLst>
          </p:cNvPr>
          <p:cNvSpPr/>
          <p:nvPr/>
        </p:nvSpPr>
        <p:spPr>
          <a:xfrm>
            <a:off x="1025343" y="3701914"/>
            <a:ext cx="1173079" cy="57751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dirty="0">
                <a:ln w="0"/>
                <a:effectLst>
                  <a:outerShdw blurRad="38100" dist="19050" dir="2700000" algn="tl" rotWithShape="0">
                    <a:prstClr val="black">
                      <a:alpha val="40000"/>
                    </a:prstClr>
                  </a:outerShdw>
                </a:effectLst>
                <a:uLnTx/>
                <a:uFillTx/>
                <a:latin typeface="Calibri" panose="020F0502020204030204"/>
                <a:ea typeface="+mn-ea"/>
                <a:cs typeface="+mn-cs"/>
              </a:rPr>
              <a:t>Prosjektingeniør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b-NO" sz="900" b="0" i="0" u="none" strike="noStrike" kern="0" cap="none" spc="0" normalizeH="0" baseline="0" noProof="0" dirty="0">
                <a:ln w="0"/>
                <a:effectLst>
                  <a:outerShdw blurRad="38100" dist="19050" dir="2700000" algn="tl" rotWithShape="0">
                    <a:prstClr val="black">
                      <a:alpha val="40000"/>
                    </a:prstClr>
                  </a:outerShdw>
                </a:effectLst>
                <a:uLnTx/>
                <a:uFillTx/>
                <a:latin typeface="Calibri" panose="020F0502020204030204"/>
                <a:ea typeface="+mn-ea"/>
                <a:cs typeface="+mn-cs"/>
              </a:rPr>
              <a:t>Ludvig Omholt Volden</a:t>
            </a:r>
          </a:p>
        </p:txBody>
      </p:sp>
      <p:pic>
        <p:nvPicPr>
          <p:cNvPr id="20" name="Bilde 19">
            <a:extLst>
              <a:ext uri="{FF2B5EF4-FFF2-40B4-BE49-F238E27FC236}">
                <a16:creationId xmlns:a16="http://schemas.microsoft.com/office/drawing/2014/main" id="{EC3735A7-1E9B-90D3-AB32-857D54945541}"/>
              </a:ext>
            </a:extLst>
          </p:cNvPr>
          <p:cNvPicPr>
            <a:picLocks noChangeAspect="1"/>
          </p:cNvPicPr>
          <p:nvPr/>
        </p:nvPicPr>
        <p:blipFill>
          <a:blip r:embed="rId11"/>
          <a:stretch>
            <a:fillRect/>
          </a:stretch>
        </p:blipFill>
        <p:spPr>
          <a:xfrm>
            <a:off x="396738" y="778890"/>
            <a:ext cx="1150151" cy="1314458"/>
          </a:xfrm>
          <a:prstGeom prst="rect">
            <a:avLst/>
          </a:prstGeom>
        </p:spPr>
      </p:pic>
      <p:pic>
        <p:nvPicPr>
          <p:cNvPr id="22" name="Bilde 21">
            <a:extLst>
              <a:ext uri="{FF2B5EF4-FFF2-40B4-BE49-F238E27FC236}">
                <a16:creationId xmlns:a16="http://schemas.microsoft.com/office/drawing/2014/main" id="{4833DF69-BB44-3C5C-CF12-DED73C0AB42F}"/>
              </a:ext>
            </a:extLst>
          </p:cNvPr>
          <p:cNvPicPr>
            <a:picLocks noChangeAspect="1"/>
          </p:cNvPicPr>
          <p:nvPr/>
        </p:nvPicPr>
        <p:blipFill>
          <a:blip r:embed="rId12"/>
          <a:stretch>
            <a:fillRect/>
          </a:stretch>
        </p:blipFill>
        <p:spPr>
          <a:xfrm>
            <a:off x="387501" y="2179651"/>
            <a:ext cx="1140283" cy="1303181"/>
          </a:xfrm>
          <a:prstGeom prst="rect">
            <a:avLst/>
          </a:prstGeom>
        </p:spPr>
      </p:pic>
    </p:spTree>
    <p:extLst>
      <p:ext uri="{BB962C8B-B14F-4D97-AF65-F5344CB8AC3E}">
        <p14:creationId xmlns:p14="http://schemas.microsoft.com/office/powerpoint/2010/main" val="500119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B1B6D5E-E96E-8230-5609-8543454F0175}"/>
              </a:ext>
            </a:extLst>
          </p:cNvPr>
          <p:cNvSpPr>
            <a:spLocks noGrp="1"/>
          </p:cNvSpPr>
          <p:nvPr>
            <p:ph type="body" sz="quarter" idx="14"/>
          </p:nvPr>
        </p:nvSpPr>
        <p:spPr/>
        <p:txBody>
          <a:bodyPr/>
          <a:lstStyle/>
          <a:p>
            <a:pPr algn="ctr"/>
            <a:r>
              <a:rPr lang="nb-NO" dirty="0" err="1"/>
              <a:t>Hovedfremdriftsplan</a:t>
            </a:r>
            <a:endParaRPr lang="nb-NO" dirty="0"/>
          </a:p>
        </p:txBody>
      </p:sp>
      <p:sp>
        <p:nvSpPr>
          <p:cNvPr id="3" name="Plassholder for tekst 2">
            <a:extLst>
              <a:ext uri="{FF2B5EF4-FFF2-40B4-BE49-F238E27FC236}">
                <a16:creationId xmlns:a16="http://schemas.microsoft.com/office/drawing/2014/main" id="{C39BA26C-B8ED-A265-D6F8-9FC4663D9C50}"/>
              </a:ext>
            </a:extLst>
          </p:cNvPr>
          <p:cNvSpPr>
            <a:spLocks noGrp="1"/>
          </p:cNvSpPr>
          <p:nvPr>
            <p:ph type="body" sz="quarter" idx="20"/>
          </p:nvPr>
        </p:nvSpPr>
        <p:spPr>
          <a:xfrm>
            <a:off x="576000" y="3881534"/>
            <a:ext cx="10434122" cy="2246115"/>
          </a:xfrm>
        </p:spPr>
        <p:txBody>
          <a:bodyPr/>
          <a:lstStyle/>
          <a:p>
            <a:r>
              <a:rPr lang="nb-NO" dirty="0"/>
              <a:t>2023/Q1 2024:</a:t>
            </a:r>
          </a:p>
          <a:p>
            <a:r>
              <a:rPr lang="nb-NO" dirty="0"/>
              <a:t>Sprengningsarbeider: Avsluttes ca. uke 38</a:t>
            </a:r>
          </a:p>
          <a:p>
            <a:r>
              <a:rPr lang="nb-NO" dirty="0" err="1"/>
              <a:t>Gunnarbeid</a:t>
            </a:r>
            <a:r>
              <a:rPr lang="nb-NO" dirty="0"/>
              <a:t>: Pågår til </a:t>
            </a:r>
            <a:r>
              <a:rPr lang="nb-NO" dirty="0" err="1"/>
              <a:t>ca.påske</a:t>
            </a:r>
            <a:r>
              <a:rPr lang="nb-NO" dirty="0"/>
              <a:t> 2024. Mesteparten av massetransport ferdig ila 2023</a:t>
            </a:r>
          </a:p>
          <a:p>
            <a:r>
              <a:rPr lang="nb-NO" dirty="0" err="1"/>
              <a:t>Prefabrikerte</a:t>
            </a:r>
            <a:r>
              <a:rPr lang="nb-NO" dirty="0"/>
              <a:t> betongkonstruksjoner </a:t>
            </a:r>
            <a:r>
              <a:rPr lang="nb-NO" dirty="0" err="1"/>
              <a:t>Feb</a:t>
            </a:r>
            <a:r>
              <a:rPr lang="nb-NO" dirty="0"/>
              <a:t>-Mai 2024</a:t>
            </a:r>
          </a:p>
          <a:p>
            <a:pPr marL="6350" indent="0">
              <a:buNone/>
            </a:pPr>
            <a:endParaRPr lang="nb-NO" dirty="0"/>
          </a:p>
          <a:p>
            <a:endParaRPr lang="nb-NO" dirty="0"/>
          </a:p>
        </p:txBody>
      </p:sp>
      <p:pic>
        <p:nvPicPr>
          <p:cNvPr id="9" name="Bilde 8">
            <a:extLst>
              <a:ext uri="{FF2B5EF4-FFF2-40B4-BE49-F238E27FC236}">
                <a16:creationId xmlns:a16="http://schemas.microsoft.com/office/drawing/2014/main" id="{C109FC2B-607A-8010-D80C-3CD3BF37648B}"/>
              </a:ext>
            </a:extLst>
          </p:cNvPr>
          <p:cNvPicPr>
            <a:picLocks noChangeAspect="1"/>
          </p:cNvPicPr>
          <p:nvPr/>
        </p:nvPicPr>
        <p:blipFill>
          <a:blip r:embed="rId2"/>
          <a:stretch>
            <a:fillRect/>
          </a:stretch>
        </p:blipFill>
        <p:spPr>
          <a:xfrm>
            <a:off x="576000" y="1625640"/>
            <a:ext cx="10276114" cy="1698832"/>
          </a:xfrm>
          <a:prstGeom prst="rect">
            <a:avLst/>
          </a:prstGeom>
        </p:spPr>
      </p:pic>
    </p:spTree>
    <p:extLst>
      <p:ext uri="{BB962C8B-B14F-4D97-AF65-F5344CB8AC3E}">
        <p14:creationId xmlns:p14="http://schemas.microsoft.com/office/powerpoint/2010/main" val="2420038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0670C50-216A-9746-62CD-ABF31F24EB05}"/>
              </a:ext>
            </a:extLst>
          </p:cNvPr>
          <p:cNvSpPr>
            <a:spLocks noGrp="1"/>
          </p:cNvSpPr>
          <p:nvPr>
            <p:ph type="body" sz="quarter" idx="14"/>
          </p:nvPr>
        </p:nvSpPr>
        <p:spPr/>
        <p:txBody>
          <a:bodyPr/>
          <a:lstStyle/>
          <a:p>
            <a:pPr algn="ctr"/>
            <a:r>
              <a:rPr lang="nb-NO" dirty="0"/>
              <a:t>Rystelser Sprengningsarbeider</a:t>
            </a:r>
          </a:p>
        </p:txBody>
      </p:sp>
      <p:sp>
        <p:nvSpPr>
          <p:cNvPr id="3" name="Plassholder for tekst 2">
            <a:extLst>
              <a:ext uri="{FF2B5EF4-FFF2-40B4-BE49-F238E27FC236}">
                <a16:creationId xmlns:a16="http://schemas.microsoft.com/office/drawing/2014/main" id="{2B947EBA-6445-750D-D6AE-B468ED690597}"/>
              </a:ext>
            </a:extLst>
          </p:cNvPr>
          <p:cNvSpPr>
            <a:spLocks noGrp="1"/>
          </p:cNvSpPr>
          <p:nvPr>
            <p:ph type="body" sz="quarter" idx="20"/>
          </p:nvPr>
        </p:nvSpPr>
        <p:spPr>
          <a:xfrm>
            <a:off x="2401078" y="1874058"/>
            <a:ext cx="5281320" cy="452376"/>
          </a:xfrm>
        </p:spPr>
        <p:txBody>
          <a:bodyPr/>
          <a:lstStyle/>
          <a:p>
            <a:pPr marL="6350" indent="0" algn="ctr">
              <a:buNone/>
            </a:pPr>
            <a:r>
              <a:rPr lang="nb-NO" dirty="0"/>
              <a:t>Kart rystelsesmålere</a:t>
            </a:r>
          </a:p>
        </p:txBody>
      </p:sp>
      <p:pic>
        <p:nvPicPr>
          <p:cNvPr id="5" name="Bilde 4">
            <a:extLst>
              <a:ext uri="{FF2B5EF4-FFF2-40B4-BE49-F238E27FC236}">
                <a16:creationId xmlns:a16="http://schemas.microsoft.com/office/drawing/2014/main" id="{C5F61B46-BC04-19AF-A8E5-243BDF2D1918}"/>
              </a:ext>
            </a:extLst>
          </p:cNvPr>
          <p:cNvPicPr>
            <a:picLocks noChangeAspect="1"/>
          </p:cNvPicPr>
          <p:nvPr/>
        </p:nvPicPr>
        <p:blipFill>
          <a:blip r:embed="rId2"/>
          <a:stretch>
            <a:fillRect/>
          </a:stretch>
        </p:blipFill>
        <p:spPr>
          <a:xfrm>
            <a:off x="2830287" y="2326434"/>
            <a:ext cx="4951070" cy="3950854"/>
          </a:xfrm>
          <a:prstGeom prst="rect">
            <a:avLst/>
          </a:prstGeom>
        </p:spPr>
      </p:pic>
    </p:spTree>
    <p:extLst>
      <p:ext uri="{BB962C8B-B14F-4D97-AF65-F5344CB8AC3E}">
        <p14:creationId xmlns:p14="http://schemas.microsoft.com/office/powerpoint/2010/main" val="2793595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0670C50-216A-9746-62CD-ABF31F24EB05}"/>
              </a:ext>
            </a:extLst>
          </p:cNvPr>
          <p:cNvSpPr>
            <a:spLocks noGrp="1"/>
          </p:cNvSpPr>
          <p:nvPr>
            <p:ph type="body" sz="quarter" idx="14"/>
          </p:nvPr>
        </p:nvSpPr>
        <p:spPr/>
        <p:txBody>
          <a:bodyPr/>
          <a:lstStyle/>
          <a:p>
            <a:pPr algn="ctr"/>
            <a:r>
              <a:rPr lang="nb-NO" dirty="0"/>
              <a:t>Rystelser Sprengningsarbeider</a:t>
            </a:r>
          </a:p>
        </p:txBody>
      </p:sp>
      <p:sp>
        <p:nvSpPr>
          <p:cNvPr id="3" name="Plassholder for tekst 2">
            <a:extLst>
              <a:ext uri="{FF2B5EF4-FFF2-40B4-BE49-F238E27FC236}">
                <a16:creationId xmlns:a16="http://schemas.microsoft.com/office/drawing/2014/main" id="{2B947EBA-6445-750D-D6AE-B468ED690597}"/>
              </a:ext>
            </a:extLst>
          </p:cNvPr>
          <p:cNvSpPr>
            <a:spLocks noGrp="1"/>
          </p:cNvSpPr>
          <p:nvPr>
            <p:ph type="body" sz="quarter" idx="20"/>
          </p:nvPr>
        </p:nvSpPr>
        <p:spPr>
          <a:xfrm>
            <a:off x="2842727" y="1590430"/>
            <a:ext cx="5281320" cy="4252916"/>
          </a:xfrm>
        </p:spPr>
        <p:txBody>
          <a:bodyPr/>
          <a:lstStyle/>
          <a:p>
            <a:pPr marL="6350" indent="0" algn="ctr">
              <a:buNone/>
            </a:pPr>
            <a:r>
              <a:rPr lang="nb-NO" dirty="0"/>
              <a:t>Dimensjonerende grenseverdier </a:t>
            </a:r>
          </a:p>
          <a:p>
            <a:pPr>
              <a:buFontTx/>
              <a:buChar char="-"/>
            </a:pPr>
            <a:r>
              <a:rPr lang="nb-NO" dirty="0"/>
              <a:t>Ved sprengning (10-100m) (vestfløy) 30 mm/s</a:t>
            </a:r>
          </a:p>
          <a:p>
            <a:pPr>
              <a:buFontTx/>
              <a:buChar char="-"/>
            </a:pPr>
            <a:r>
              <a:rPr lang="nb-NO" dirty="0"/>
              <a:t>Ved sprengning (10-100m) (østfløy) 60mm/s</a:t>
            </a:r>
          </a:p>
          <a:p>
            <a:pPr>
              <a:buFontTx/>
              <a:buChar char="-"/>
            </a:pPr>
            <a:r>
              <a:rPr lang="nb-NO" dirty="0"/>
              <a:t>Ved sprengning 5 meter unne (østfløy) 73 mm/s</a:t>
            </a:r>
          </a:p>
          <a:p>
            <a:pPr>
              <a:buFontTx/>
              <a:buChar char="-"/>
            </a:pPr>
            <a:r>
              <a:rPr lang="nb-NO" dirty="0"/>
              <a:t>Ved sprengning 2 meter unna (østfløy) 94 mm/s</a:t>
            </a:r>
          </a:p>
          <a:p>
            <a:pPr>
              <a:buFontTx/>
              <a:buChar char="-"/>
            </a:pPr>
            <a:r>
              <a:rPr lang="nb-NO" dirty="0"/>
              <a:t>Generelle boligbygg på fast grunn eller kort avstand til berg har/får en grenseverdi på 50mm/s</a:t>
            </a:r>
          </a:p>
          <a:p>
            <a:pPr>
              <a:buFontTx/>
              <a:buChar char="-"/>
            </a:pPr>
            <a:r>
              <a:rPr lang="nb-NO" dirty="0"/>
              <a:t>Generelle boligbygg på leire får lavere grenseverdi ned mot 20 mm/s</a:t>
            </a:r>
          </a:p>
          <a:p>
            <a:pPr>
              <a:buFontTx/>
              <a:buChar char="-"/>
            </a:pPr>
            <a:endParaRPr lang="nb-NO" dirty="0"/>
          </a:p>
        </p:txBody>
      </p:sp>
    </p:spTree>
    <p:extLst>
      <p:ext uri="{BB962C8B-B14F-4D97-AF65-F5344CB8AC3E}">
        <p14:creationId xmlns:p14="http://schemas.microsoft.com/office/powerpoint/2010/main" val="272700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0670C50-216A-9746-62CD-ABF31F24EB05}"/>
              </a:ext>
            </a:extLst>
          </p:cNvPr>
          <p:cNvSpPr>
            <a:spLocks noGrp="1"/>
          </p:cNvSpPr>
          <p:nvPr>
            <p:ph type="body" sz="quarter" idx="14"/>
          </p:nvPr>
        </p:nvSpPr>
        <p:spPr/>
        <p:txBody>
          <a:bodyPr/>
          <a:lstStyle/>
          <a:p>
            <a:pPr algn="ctr"/>
            <a:r>
              <a:rPr lang="nb-NO" dirty="0"/>
              <a:t>Rystelser Sprengningsarbeider</a:t>
            </a:r>
          </a:p>
        </p:txBody>
      </p:sp>
      <p:sp>
        <p:nvSpPr>
          <p:cNvPr id="3" name="Plassholder for tekst 2">
            <a:extLst>
              <a:ext uri="{FF2B5EF4-FFF2-40B4-BE49-F238E27FC236}">
                <a16:creationId xmlns:a16="http://schemas.microsoft.com/office/drawing/2014/main" id="{2B947EBA-6445-750D-D6AE-B468ED690597}"/>
              </a:ext>
            </a:extLst>
          </p:cNvPr>
          <p:cNvSpPr>
            <a:spLocks noGrp="1"/>
          </p:cNvSpPr>
          <p:nvPr>
            <p:ph type="body" sz="quarter" idx="20"/>
          </p:nvPr>
        </p:nvSpPr>
        <p:spPr>
          <a:xfrm>
            <a:off x="2842727" y="1590430"/>
            <a:ext cx="5281320" cy="4252916"/>
          </a:xfrm>
        </p:spPr>
        <p:txBody>
          <a:bodyPr/>
          <a:lstStyle/>
          <a:p>
            <a:pPr>
              <a:buFontTx/>
              <a:buChar char="-"/>
            </a:pPr>
            <a:r>
              <a:rPr lang="nb-NO" dirty="0"/>
              <a:t>Eks. Sprenges det 20 meter fra en vibrasjonsmåler og denne viser 30 mm/s, vil en bolig 100m unna teoretisk oppleve ca.6mm/s. Som er langt unna grenseverdi</a:t>
            </a:r>
          </a:p>
          <a:p>
            <a:pPr>
              <a:buFontTx/>
              <a:buChar char="-"/>
            </a:pPr>
            <a:r>
              <a:rPr lang="nb-NO" dirty="0"/>
              <a:t>Viktig og bemerke at grenseverdien </a:t>
            </a:r>
            <a:r>
              <a:rPr lang="nb-NO" u="sng" dirty="0"/>
              <a:t>IKKE er</a:t>
            </a:r>
            <a:r>
              <a:rPr lang="nb-NO" dirty="0"/>
              <a:t> skadegrense</a:t>
            </a:r>
          </a:p>
          <a:p>
            <a:pPr>
              <a:buFontTx/>
              <a:buChar char="-"/>
            </a:pPr>
            <a:r>
              <a:rPr lang="nb-NO" dirty="0"/>
              <a:t>Høyeste registrerte i gamleveien (211) 2,8 mm/s</a:t>
            </a:r>
          </a:p>
          <a:p>
            <a:pPr>
              <a:buFontTx/>
              <a:buChar char="-"/>
            </a:pPr>
            <a:r>
              <a:rPr lang="nb-NO" dirty="0"/>
              <a:t>Høyeste registrerte måling like ved sprengsalve på 73 mm/s </a:t>
            </a:r>
          </a:p>
        </p:txBody>
      </p:sp>
    </p:spTree>
    <p:extLst>
      <p:ext uri="{BB962C8B-B14F-4D97-AF65-F5344CB8AC3E}">
        <p14:creationId xmlns:p14="http://schemas.microsoft.com/office/powerpoint/2010/main" val="3373370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0670C50-216A-9746-62CD-ABF31F24EB05}"/>
              </a:ext>
            </a:extLst>
          </p:cNvPr>
          <p:cNvSpPr>
            <a:spLocks noGrp="1"/>
          </p:cNvSpPr>
          <p:nvPr>
            <p:ph type="body" sz="quarter" idx="14"/>
          </p:nvPr>
        </p:nvSpPr>
        <p:spPr/>
        <p:txBody>
          <a:bodyPr/>
          <a:lstStyle/>
          <a:p>
            <a:pPr algn="ctr"/>
            <a:r>
              <a:rPr lang="nb-NO" dirty="0"/>
              <a:t>Spørsmål</a:t>
            </a:r>
          </a:p>
        </p:txBody>
      </p:sp>
    </p:spTree>
    <p:extLst>
      <p:ext uri="{BB962C8B-B14F-4D97-AF65-F5344CB8AC3E}">
        <p14:creationId xmlns:p14="http://schemas.microsoft.com/office/powerpoint/2010/main" val="288372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inomhus, sitter, plan, tåg&#10;&#10;Automatiskt genererad beskrivning">
            <a:extLst>
              <a:ext uri="{FF2B5EF4-FFF2-40B4-BE49-F238E27FC236}">
                <a16:creationId xmlns:a16="http://schemas.microsoft.com/office/drawing/2014/main" id="{CA36BE1A-3A3F-5E48-928A-B8E7A214040F}"/>
              </a:ext>
            </a:extLst>
          </p:cNvPr>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a:xfrm>
            <a:off x="234000" y="234000"/>
            <a:ext cx="11723999" cy="5911625"/>
          </a:xfrm>
        </p:spPr>
      </p:pic>
      <p:sp>
        <p:nvSpPr>
          <p:cNvPr id="32" name="Rektangel 31">
            <a:extLst>
              <a:ext uri="{FF2B5EF4-FFF2-40B4-BE49-F238E27FC236}">
                <a16:creationId xmlns:a16="http://schemas.microsoft.com/office/drawing/2014/main" id="{3198EA7E-C883-0344-A85E-177A66F3E08D}"/>
              </a:ext>
            </a:extLst>
          </p:cNvPr>
          <p:cNvSpPr/>
          <p:nvPr/>
        </p:nvSpPr>
        <p:spPr>
          <a:xfrm rot="16200000">
            <a:off x="3140187" y="-2672187"/>
            <a:ext cx="5911625" cy="11723998"/>
          </a:xfrm>
          <a:prstGeom prst="rect">
            <a:avLst/>
          </a:prstGeom>
          <a:gradFill>
            <a:gsLst>
              <a:gs pos="0">
                <a:schemeClr val="tx1">
                  <a:alpha val="48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tshållare för datum 3">
            <a:extLst>
              <a:ext uri="{FF2B5EF4-FFF2-40B4-BE49-F238E27FC236}">
                <a16:creationId xmlns:a16="http://schemas.microsoft.com/office/drawing/2014/main" id="{81D30D70-AD98-144D-AAD2-7CCF43116288}"/>
              </a:ext>
            </a:extLst>
          </p:cNvPr>
          <p:cNvSpPr>
            <a:spLocks noGrp="1"/>
          </p:cNvSpPr>
          <p:nvPr>
            <p:ph type="dt" sz="half" idx="10"/>
          </p:nvPr>
        </p:nvSpPr>
        <p:spPr/>
        <p:txBody>
          <a:bodyPr/>
          <a:lstStyle/>
          <a:p>
            <a:fld id="{0F3E29C6-4C7B-9446-94B2-CD94A8FE17F2}" type="datetime1">
              <a:rPr lang="sv-SE" smtClean="0"/>
              <a:pPr/>
              <a:t>2023-08-31</a:t>
            </a:fld>
            <a:endParaRPr lang="en-US"/>
          </a:p>
        </p:txBody>
      </p:sp>
      <p:sp>
        <p:nvSpPr>
          <p:cNvPr id="5" name="Platshållare för bildnummer 4">
            <a:extLst>
              <a:ext uri="{FF2B5EF4-FFF2-40B4-BE49-F238E27FC236}">
                <a16:creationId xmlns:a16="http://schemas.microsoft.com/office/drawing/2014/main" id="{CAE8CBEF-9905-0C46-901E-C5AA93936F05}"/>
              </a:ext>
            </a:extLst>
          </p:cNvPr>
          <p:cNvSpPr>
            <a:spLocks noGrp="1"/>
          </p:cNvSpPr>
          <p:nvPr>
            <p:ph type="sldNum" sz="quarter" idx="12"/>
          </p:nvPr>
        </p:nvSpPr>
        <p:spPr/>
        <p:txBody>
          <a:bodyPr/>
          <a:lstStyle/>
          <a:p>
            <a:fld id="{194DA3CD-14B3-2940-B632-445B0D0569A7}" type="slidenum">
              <a:rPr lang="en-US" smtClean="0"/>
              <a:pPr/>
              <a:t>8</a:t>
            </a:fld>
            <a:endParaRPr lang="en-US"/>
          </a:p>
        </p:txBody>
      </p:sp>
      <p:sp>
        <p:nvSpPr>
          <p:cNvPr id="6" name="Rubrik 5">
            <a:extLst>
              <a:ext uri="{FF2B5EF4-FFF2-40B4-BE49-F238E27FC236}">
                <a16:creationId xmlns:a16="http://schemas.microsoft.com/office/drawing/2014/main" id="{CC20FB97-0509-BD4C-9ACC-EF8667497B05}"/>
              </a:ext>
            </a:extLst>
          </p:cNvPr>
          <p:cNvSpPr>
            <a:spLocks noGrp="1"/>
          </p:cNvSpPr>
          <p:nvPr>
            <p:ph type="ctrTitle"/>
          </p:nvPr>
        </p:nvSpPr>
        <p:spPr/>
        <p:txBody>
          <a:bodyPr/>
          <a:lstStyle/>
          <a:p>
            <a:r>
              <a:rPr lang="en-US" dirty="0" err="1"/>
              <a:t>Forcit</a:t>
            </a:r>
            <a:r>
              <a:rPr lang="en-US" dirty="0"/>
              <a:t> Consulting AS</a:t>
            </a:r>
          </a:p>
        </p:txBody>
      </p:sp>
      <p:sp>
        <p:nvSpPr>
          <p:cNvPr id="7" name="Underrubrik 6">
            <a:extLst>
              <a:ext uri="{FF2B5EF4-FFF2-40B4-BE49-F238E27FC236}">
                <a16:creationId xmlns:a16="http://schemas.microsoft.com/office/drawing/2014/main" id="{F72AAB0D-01FD-D041-AF06-F2BD60D9ABD4}"/>
              </a:ext>
            </a:extLst>
          </p:cNvPr>
          <p:cNvSpPr>
            <a:spLocks noGrp="1"/>
          </p:cNvSpPr>
          <p:nvPr>
            <p:ph type="subTitle" idx="1"/>
          </p:nvPr>
        </p:nvSpPr>
        <p:spPr/>
        <p:txBody>
          <a:bodyPr/>
          <a:lstStyle/>
          <a:p>
            <a:r>
              <a:rPr lang="nb-NO" dirty="0"/>
              <a:t>Informasjon vedr vibrasjoner</a:t>
            </a:r>
            <a:endParaRPr lang="en-US" dirty="0"/>
          </a:p>
        </p:txBody>
      </p:sp>
      <p:sp>
        <p:nvSpPr>
          <p:cNvPr id="31" name="Platshållare för text 30">
            <a:extLst>
              <a:ext uri="{FF2B5EF4-FFF2-40B4-BE49-F238E27FC236}">
                <a16:creationId xmlns:a16="http://schemas.microsoft.com/office/drawing/2014/main" id="{0522F52E-C5E8-8646-82DB-940EF3F8F13C}"/>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3894726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BD0180-0DB6-48E8-BE4F-7EFA4B97F32A}"/>
              </a:ext>
            </a:extLst>
          </p:cNvPr>
          <p:cNvSpPr>
            <a:spLocks noGrp="1"/>
          </p:cNvSpPr>
          <p:nvPr>
            <p:ph type="title"/>
          </p:nvPr>
        </p:nvSpPr>
        <p:spPr/>
        <p:txBody>
          <a:bodyPr/>
          <a:lstStyle/>
          <a:p>
            <a:r>
              <a:rPr lang="nb-NO" dirty="0"/>
              <a:t>Vibrasjonsmålinger</a:t>
            </a:r>
          </a:p>
        </p:txBody>
      </p:sp>
      <p:sp>
        <p:nvSpPr>
          <p:cNvPr id="3" name="Plassholder for dato 2">
            <a:extLst>
              <a:ext uri="{FF2B5EF4-FFF2-40B4-BE49-F238E27FC236}">
                <a16:creationId xmlns:a16="http://schemas.microsoft.com/office/drawing/2014/main" id="{C60F9ACA-EA10-42D7-903F-42B78E070AB0}"/>
              </a:ext>
            </a:extLst>
          </p:cNvPr>
          <p:cNvSpPr>
            <a:spLocks noGrp="1"/>
          </p:cNvSpPr>
          <p:nvPr>
            <p:ph type="dt" sz="half" idx="10"/>
          </p:nvPr>
        </p:nvSpPr>
        <p:spPr/>
        <p:txBody>
          <a:bodyPr/>
          <a:lstStyle/>
          <a:p>
            <a:fld id="{6D815ED6-9293-0D45-A652-F463605F4019}" type="datetime1">
              <a:rPr lang="sv-SE" smtClean="0"/>
              <a:t>2023-08-31</a:t>
            </a:fld>
            <a:endParaRPr lang="en-US"/>
          </a:p>
        </p:txBody>
      </p:sp>
      <p:sp>
        <p:nvSpPr>
          <p:cNvPr id="4" name="Plassholder for lysbildenummer 3">
            <a:extLst>
              <a:ext uri="{FF2B5EF4-FFF2-40B4-BE49-F238E27FC236}">
                <a16:creationId xmlns:a16="http://schemas.microsoft.com/office/drawing/2014/main" id="{8E840E45-A175-4CD2-8C54-93457DE666C6}"/>
              </a:ext>
            </a:extLst>
          </p:cNvPr>
          <p:cNvSpPr>
            <a:spLocks noGrp="1"/>
          </p:cNvSpPr>
          <p:nvPr>
            <p:ph type="sldNum" sz="quarter" idx="12"/>
          </p:nvPr>
        </p:nvSpPr>
        <p:spPr/>
        <p:txBody>
          <a:bodyPr/>
          <a:lstStyle/>
          <a:p>
            <a:fld id="{194DA3CD-14B3-2940-B632-445B0D0569A7}" type="slidenum">
              <a:rPr lang="en-US" smtClean="0"/>
              <a:t>9</a:t>
            </a:fld>
            <a:endParaRPr lang="en-US"/>
          </a:p>
        </p:txBody>
      </p:sp>
      <p:sp>
        <p:nvSpPr>
          <p:cNvPr id="5" name="Plassholder for tekst 4">
            <a:extLst>
              <a:ext uri="{FF2B5EF4-FFF2-40B4-BE49-F238E27FC236}">
                <a16:creationId xmlns:a16="http://schemas.microsoft.com/office/drawing/2014/main" id="{F7E8B98C-87EE-4B95-8EDC-4F69E0338D9F}"/>
              </a:ext>
            </a:extLst>
          </p:cNvPr>
          <p:cNvSpPr>
            <a:spLocks noGrp="1"/>
          </p:cNvSpPr>
          <p:nvPr>
            <p:ph type="body" sz="quarter" idx="15"/>
          </p:nvPr>
        </p:nvSpPr>
        <p:spPr/>
        <p:txBody>
          <a:bodyPr/>
          <a:lstStyle/>
          <a:p>
            <a:r>
              <a:rPr lang="nb-NO" dirty="0"/>
              <a:t>Ved vibrerende arbeider er vibrasjonsmåling en uunnværlig del av overvåkningsarbeidet.</a:t>
            </a:r>
          </a:p>
          <a:p>
            <a:r>
              <a:rPr lang="nb-NO" dirty="0"/>
              <a:t>Vibrasjonsmåling gir deg et pålitelig grunnlag for hvordan arbeidene påvirker omgivelsene dine. </a:t>
            </a:r>
          </a:p>
          <a:p>
            <a:r>
              <a:rPr lang="nb-NO" dirty="0"/>
              <a:t>Det blir ved prosjektet utført denne type målinger på de mest utsatte bygningene så de utførende har kontroll på vibrasjonene.</a:t>
            </a:r>
          </a:p>
        </p:txBody>
      </p:sp>
      <p:pic>
        <p:nvPicPr>
          <p:cNvPr id="8" name="Plassholder for bilde 7" descr="Et bilde som inneholder person, bygning, mann, utendørs&#10;&#10;Automatisk generert beskrivelse">
            <a:extLst>
              <a:ext uri="{FF2B5EF4-FFF2-40B4-BE49-F238E27FC236}">
                <a16:creationId xmlns:a16="http://schemas.microsoft.com/office/drawing/2014/main" id="{E7C997A2-FE8F-4CEE-8D63-2FEDEAB6E565}"/>
              </a:ext>
            </a:extLst>
          </p:cNvPr>
          <p:cNvPicPr>
            <a:picLocks noGrp="1" noChangeAspect="1"/>
          </p:cNvPicPr>
          <p:nvPr>
            <p:ph type="pic" idx="13"/>
          </p:nvPr>
        </p:nvPicPr>
        <p:blipFill>
          <a:blip r:embed="rId2"/>
          <a:srcRect l="17598" r="17598"/>
          <a:stretch>
            <a:fillRect/>
          </a:stretch>
        </p:blipFill>
        <p:spPr/>
      </p:pic>
      <p:pic>
        <p:nvPicPr>
          <p:cNvPr id="9" name="Bilde 8">
            <a:extLst>
              <a:ext uri="{FF2B5EF4-FFF2-40B4-BE49-F238E27FC236}">
                <a16:creationId xmlns:a16="http://schemas.microsoft.com/office/drawing/2014/main" id="{DE6A35BB-BD30-4EA7-86E5-47314EEDDC66}"/>
              </a:ext>
            </a:extLst>
          </p:cNvPr>
          <p:cNvPicPr>
            <a:picLocks noChangeAspect="1"/>
          </p:cNvPicPr>
          <p:nvPr/>
        </p:nvPicPr>
        <p:blipFill rotWithShape="1">
          <a:blip r:embed="rId3"/>
          <a:srcRect l="2559" t="47135" r="7879"/>
          <a:stretch/>
        </p:blipFill>
        <p:spPr>
          <a:xfrm>
            <a:off x="1348582" y="4601549"/>
            <a:ext cx="4393418" cy="1851489"/>
          </a:xfrm>
          <a:prstGeom prst="rect">
            <a:avLst/>
          </a:prstGeom>
        </p:spPr>
      </p:pic>
    </p:spTree>
    <p:extLst>
      <p:ext uri="{BB962C8B-B14F-4D97-AF65-F5344CB8AC3E}">
        <p14:creationId xmlns:p14="http://schemas.microsoft.com/office/powerpoint/2010/main" val="1885921431"/>
      </p:ext>
    </p:extLst>
  </p:cSld>
  <p:clrMapOvr>
    <a:masterClrMapping/>
  </p:clrMapOvr>
</p:sld>
</file>

<file path=ppt/theme/theme1.xml><?xml version="1.0" encoding="utf-8"?>
<a:theme xmlns:a="http://schemas.openxmlformats.org/drawingml/2006/main" name="Skanska Gray (Presentation)">
  <a:themeElements>
    <a:clrScheme name="Skanska">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16x9 NO - 2021" id="{F02E766A-4F15-4002-AC30-1EE6A638253F}" vid="{BA98BD1A-ED6C-4855-BDB0-29C9CE62E9EB}"/>
    </a:ext>
  </a:extLst>
</a:theme>
</file>

<file path=ppt/theme/theme2.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16x9 NO - 2021" id="{F02E766A-4F15-4002-AC30-1EE6A638253F}" vid="{1D694C5C-D615-4694-933E-21D9249BA892}"/>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ct:contentTypeSchema ct:_="" ma:_="" ma:contentTypeName="Document" ma:contentTypeID="0x010100AF59ADA9B3BBAF4A8424758E192B89D7" ma:contentTypeVersion="15" ma:contentTypeDescription="Create a new document." ma:contentTypeScope="" ma:versionID="910e31e7c5cf7c239aad64ddcf2e4500" xmlns:ct="http://schemas.microsoft.com/office/2006/metadata/contentType" xmlns:ma="http://schemas.microsoft.com/office/2006/metadata/properties/metaAttributes">
<xsd:schema targetNamespace="http://schemas.microsoft.com/office/2006/metadata/properties" ma:root="true" ma:fieldsID="4488f794e2f095c0d9933cb90dae2187" ns2:_="" ns3:_="" ns4:_="" ns5:_="" xmlns:xsd="http://www.w3.org/2001/XMLSchema" xmlns:xs="http://www.w3.org/2001/XMLSchema" xmlns:p="http://schemas.microsoft.com/office/2006/metadata/properties" xmlns:ns2="{listid:Interne Dokumenter (Teams)}" xmlns:ns3="df23443f-09ac-4c08-92b3-1a019d5d0e4a" xmlns:ns4="e121427f-50fc-4bef-9664-9e0337e21d45" xmlns:ns5="6a4cfdee-90f0-44bc-895e-8343b18e0f2c">
<xsd:import namespace="{listid:Interne Dokumenter (Teams)}"/>
<xsd:import namespace="df23443f-09ac-4c08-92b3-1a019d5d0e4a"/>
<xsd:import namespace="e121427f-50fc-4bef-9664-9e0337e21d45"/>
<xsd:import namespace="6a4cfdee-90f0-44bc-895e-8343b18e0f2c"/>
<xsd:element name="properties">
<xsd:complexType>
<xsd:sequence>
<xsd:element name="documentManagement">
<xsd:complexType>
<xsd:all>
<xsd:element ref="ns2:Beskrivelse" minOccurs="0"/>
<xsd:element ref="ns3:_dlc_DocId" minOccurs="0"/>
<xsd:element ref="ns3:_dlc_DocIdUrl" minOccurs="0"/>
<xsd:element ref="ns3:_dlc_DocIdPersistId" minOccurs="0"/>
<xsd:element ref="ns4:MediaServiceMetadata" minOccurs="0"/>
<xsd:element ref="ns4:MediaServiceFastMetadata" minOccurs="0"/>
<xsd:element ref="ns5:SharedWithUsers" minOccurs="0"/>
<xsd:element ref="ns5:SharedWithDetail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lcf76f155ced4ddcb4097134ff3c332f" minOccurs="0"/>
<xsd:element ref="ns3:TaxCatchAll" minOccurs="0"/>
<xsd:element ref="ns4:MediaServiceObjectDetectorVersions" minOccurs="0"/>
<xsd:element ref="ns4:MediaLengthInSeconds" minOccurs="0"/>
</xsd:all>
</xsd:complexType>
</xsd:element>
</xsd:sequence>
</xsd:complexType>
</xsd:element>
</xsd:schema>
<xsd:schema targetNamespace="{listid:Interne Dokumenter (Teams)}"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Beskrivelse" ma:index="8" nillable="true" ma:displayName="Beskrivelse" ma:format="Dropdown" ma:internalName="Beskrivelse">
<xsd:simpleType>
<xsd:restriction base="dms:Text">
<xsd:maxLength value="255"/>
</xsd:restriction>
</xsd:simpleType>
</xsd:element>
</xsd:schema>
<xsd:schema targetNamespace="df23443f-09ac-4c08-92b3-1a019d5d0e4a"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dexed="true"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TaxCatchAll" ma:index="23" nillable="true" ma:displayName="Taxonomy Catch All Column" ma:hidden="true" ma:list="{60c0684b-d205-4638-b83a-0fd5f47f1a56}" ma:internalName="TaxCatchAll" ma:showField="CatchAllData" ma:web="df23443f-09ac-4c08-92b3-1a019d5d0e4a">
<xsd:complexType>
<xsd:complexContent>
<xsd:extension base="dms:MultiChoiceLookup">
<xsd:sequence>
<xsd:element name="Value" type="dms:Lookup" maxOccurs="unbounded" minOccurs="0" nillable="true"/>
</xsd:sequence>
</xsd:extension>
</xsd:complexContent>
</xsd:complexType>
</xsd:element>
</xsd:schema>
<xsd:schema targetNamespace="e121427f-50fc-4bef-9664-9e0337e21d45"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33c6e3-e9ba-409f-9000-32e1bbf302fd" ma:termSetId="09814cd3-568e-fe90-9814-8d621ff8fb84" ma:anchorId="fba54fb3-c3e1-fe81-a776-ca4b69148c4d" ma:open="true" ma:isKeyword="false">
<xsd:complexType>
<xsd:sequence>
<xsd:element ref="pc:Terms" minOccurs="0" maxOccurs="1"></xsd:element>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targetNamespace="6a4cfdee-90f0-44bc-895e-8343b18e0f2c"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targetNamespace="http://schemas.microsoft.com/office/infopath/2007/PartnerControls" elementFormDefault="qualified" attributeFormDefault="unqualified" xmlns:pc="http://schemas.microsoft.com/office/infopath/2007/PartnerControls" xmlns:xs="http://www.w3.org/2001/XMLSchema">
<xs:element name="Person">
<xs:complexType>
<xs:sequence>
<xs:element ref="pc:DisplayName" minOccurs="0"></xs:element>
<xs:element ref="pc:AccountId" minOccurs="0"></xs:element>
<xs:element ref="pc:AccountType" minOccurs="0"></xs:element>
</xs:sequence>
</xs:complexType>
</xs:element>
<xs:element name="DisplayName" type="xs:string"></xs:element>
<xs:element name="AccountId" type="xs:string"></xs:element>
<xs:element name="AccountType" type="xs:string"></xs:element>
<xs:element name="BDCAssociatedEntity">
<xs:complexType>
<xs:sequence>
<xs:element ref="pc:BDCEntity" minOccurs="0" maxOccurs="unbounded"></xs:element>
</xs:sequence>
<xs:attribute ref="pc:EntityNamespace"></xs:attribute>
<xs:attribute ref="pc:EntityName"></xs:attribute>
<xs:attribute ref="pc:SystemInstanceName"></xs:attribute>
<xs:attribute ref="pc:AssociationName"></xs:attribute>
</xs:complexType>
</xs:element>
<xs:attribute name="EntityNamespace" type="xs:string"></xs:attribute>
<xs:attribute name="EntityName" type="xs:string"></xs:attribute>
<xs:attribute name="SystemInstanceName" type="xs:string"></xs:attribute>
<xs:attribute name="AssociationName" type="xs:string"></xs:attribute>
<xs:element name="BDCEntity">
<xs:complexType>
<xs:sequence>
<xs:element ref="pc:EntityDisplayName" minOccurs="0"></xs:element>
<xs:element ref="pc:EntityInstanceReference" minOccurs="0"></xs:element>
<xs:element ref="pc:EntityId1" minOccurs="0"></xs:element>
<xs:element ref="pc:EntityId2" minOccurs="0"></xs:element>
<xs:element ref="pc:EntityId3" minOccurs="0"></xs:element>
<xs:element ref="pc:EntityId4" minOccurs="0"></xs:element>
<xs:element ref="pc:EntityId5" minOccurs="0"></xs:element>
</xs:sequence>
</xs:complexType>
</xs:element>
<xs:element name="EntityDisplayName" type="xs:string"></xs:element>
<xs:element name="EntityInstanceReference" type="xs:string"></xs:element>
<xs:element name="EntityId1" type="xs:string"></xs:element>
<xs:element name="EntityId2" type="xs:string"></xs:element>
<xs:element name="EntityId3" type="xs:string"></xs:element>
<xs:element name="EntityId4" type="xs:string"></xs:element>
<xs:element name="EntityId5" type="xs:string"></xs:element>
<xs:element name="Terms">
<xs:complexType>
<xs:sequence>
<xs:element ref="pc:TermInfo" minOccurs="0" maxOccurs="unbounded"></xs:element>
</xs:sequence>
</xs:complexType>
</xs:element>
<xs:element name="TermInfo">
<xs:complexType>
<xs:sequence>
<xs:element ref="pc:TermName" minOccurs="0"></xs:element>
<xs:element ref="pc:TermId" minOccurs="0"></xs:element>
</xs:sequence>
</xs:complexType>
</xs:element>
<xs:element name="TermName" type="xs:string"></xs:element>
<xs:element name="TermId" type="xs:string"></xs:element>
</xs:schema>
</ct:contentTypeSchema>
</file>

<file path=customXml/item4.xml><?xml version="1.0" encoding="utf-8"?><p:properties xmlns:p="http://schemas.microsoft.com/office/2006/metadata/properties" xmlns:xsi="http://www.w3.org/2001/XMLSchema-instance" xmlns:pc="http://schemas.microsoft.com/office/infopath/2007/PartnerControls"><documentManagement><Beskrivelse xmlns="{listid:Interne Dokumenter (Teams)}" xsi:nil="true"/><SharedWithUsers xmlns="6a4cfdee-90f0-44bc-895e-8343b18e0f2c"><UserInfo><DisplayName>Tårnet senter, Fornebu Members</DisplayName><AccountId>7</AccountId><AccountType/></UserInfo></SharedWithUsers><TaxCatchAll xmlns="df23443f-09ac-4c08-92b3-1a019d5d0e4a" xsi:nil="true"/><lcf76f155ced4ddcb4097134ff3c332f xmlns="e121427f-50fc-4bef-9664-9e0337e21d45"><Terms xmlns="http://schemas.microsoft.com/office/infopath/2007/PartnerControls"></Terms></lcf76f155ced4ddcb4097134ff3c332f><_dlc_DocId xmlns="df23443f-09ac-4c08-92b3-1a019d5d0e4a">3XQYF5UUKZV7-143442372-5285</_dlc_DocId><_dlc_DocIdUrl xmlns="df23443f-09ac-4c08-92b3-1a019d5d0e4a"><Url>https://skanska.sharepoint.com/sites/no-se460248-1/_layouts/15/DocIdRedir.aspx?ID=3XQYF5UUKZV7-143442372-5285</Url><Description>3XQYF5UUKZV7-143442372-5285</Description></_dlc_DocIdUrl></documentManagement></p:properties>
</file>

<file path=customXml/itemProps1.xml><?xml version="1.0" encoding="utf-8"?>
<ds:datastoreItem xmlns:ds="http://schemas.openxmlformats.org/officeDocument/2006/customXml" ds:itemID="{2A3A8F41-9EB5-451A-B4FB-4E5D51B48AB7}">
  <ds:schemaRefs>
    <ds:schemaRef ds:uri="http://schemas.microsoft.com/sharepoint/events"/>
  </ds:schemaRefs>
</ds:datastoreItem>
</file>

<file path=customXml/itemProps2.xml><?xml version="1.0" encoding="utf-8"?>
<ds:datastoreItem xmlns:ds="http://schemas.openxmlformats.org/officeDocument/2006/customXml" ds:itemID="{0CFA957C-777F-4FD7-9EB5-D62DC9C20F1D}">
  <ds:schemaRefs>
    <ds:schemaRef ds:uri="http://schemas.microsoft.com/sharepoint/v3/contenttype/forms"/>
  </ds:schemaRefs>
</ds:datastoreItem>
</file>

<file path=customXml/itemProps3.xml><?xml version="1.0" encoding="utf-8"?>
<ds:datastoreItem xmlns:ds="http://schemas.openxmlformats.org/officeDocument/2006/customXml" ds:itemID="{04DD2897-D9F3-417C-B146-D7E9BF33E1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listid:Interne Dokumenter (Teams)}"/>
    <ds:schemaRef ds:uri="df23443f-09ac-4c08-92b3-1a019d5d0e4a"/>
    <ds:schemaRef ds:uri="e121427f-50fc-4bef-9664-9e0337e21d45"/>
    <ds:schemaRef ds:uri="6a4cfdee-90f0-44bc-895e-8343b18e0f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1884B0E-06AE-4F80-A334-E25357554CDB}">
  <ds:schemaRefs>
    <ds:schemaRef ds:uri="44ca369c-a456-49cb-ba73-546433d7e3ca"/>
    <ds:schemaRef ds:uri="6a4cfdee-90f0-44bc-895e-8343b18e0f2c"/>
    <ds:schemaRef ds:uri="c96bfb2a-3617-4b00-bf48-e0e74653479c"/>
    <ds:schemaRef ds:uri="df23443f-09ac-4c08-92b3-1a019d5d0e4a"/>
    <ds:schemaRef ds:uri="e121427f-50fc-4bef-9664-9e0337e21d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listid:Interne Dokumenter (Teams)}"/>
  </ds:schemaRefs>
</ds:datastoreItem>
</file>

<file path=docProps/app.xml><?xml version="1.0" encoding="utf-8"?>
<Properties xmlns="http://schemas.openxmlformats.org/officeDocument/2006/extended-properties" xmlns:vt="http://schemas.openxmlformats.org/officeDocument/2006/docPropsVTypes">
  <Template/>
  <TotalTime>54</TotalTime>
  <Words>793</Words>
  <Application>Microsoft Office PowerPoint</Application>
  <PresentationFormat>Widescreen</PresentationFormat>
  <Paragraphs>109</Paragraphs>
  <Slides>14</Slides>
  <Notes>1</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14</vt:i4>
      </vt:variant>
    </vt:vector>
  </HeadingPairs>
  <TitlesOfParts>
    <vt:vector size="20" baseType="lpstr">
      <vt:lpstr>Arial</vt:lpstr>
      <vt:lpstr>Calibri</vt:lpstr>
      <vt:lpstr>Forcit Grotesk 1</vt:lpstr>
      <vt:lpstr>System Font Regular</vt:lpstr>
      <vt:lpstr>Skanska Gray (Presentation)</vt:lpstr>
      <vt:lpstr>Skanska White (Documentation)</vt:lpstr>
      <vt:lpstr>PowerPoint-presentasjon</vt:lpstr>
      <vt:lpstr>PowerPoint-presentasjon</vt:lpstr>
      <vt:lpstr>PowerPoint-presentasjon</vt:lpstr>
      <vt:lpstr>PowerPoint-presentasjon</vt:lpstr>
      <vt:lpstr>PowerPoint-presentasjon</vt:lpstr>
      <vt:lpstr>PowerPoint-presentasjon</vt:lpstr>
      <vt:lpstr>PowerPoint-presentasjon</vt:lpstr>
      <vt:lpstr>Forcit Consulting AS</vt:lpstr>
      <vt:lpstr>Vibrasjonsmålinger</vt:lpstr>
      <vt:lpstr>Grenseverdier</vt:lpstr>
      <vt:lpstr>Rystelser i grunnen</vt:lpstr>
      <vt:lpstr>Rystelser i grunnen</vt:lpstr>
      <vt:lpstr>Rystelser i bygg</vt:lpstr>
      <vt:lpstr>Rystelser i bygg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Mosbergvik, Anna Kristina</dc:creator>
  <cp:lastModifiedBy>Løvik, Magnus Orseth</cp:lastModifiedBy>
  <cp:revision>1</cp:revision>
  <dcterms:created xsi:type="dcterms:W3CDTF">2023-01-27T09:36:50Z</dcterms:created>
  <dcterms:modified xsi:type="dcterms:W3CDTF">2023-08-31T12:33:53Z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0x010100AF59ADA9B3BBAF4A8424758E192B89D7</vt:lpwstr>
  </property>
  <property fmtid="{D5CDD505-2E9C-101B-9397-08002B2CF9AE}" pid="10" name="_dlc_DocIdItemGuid">
    <vt:lpwstr>17c862e5-54f5-4c2a-9ed1-255875581db1</vt:lpwstr>
  </property>
  <property fmtid="{D5CDD505-2E9C-101B-9397-08002B2CF9AE}" pid="11" name="MediaServiceImageTags">
    <vt:lpwstr/>
  </property>
</Properties>
</file>